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3" r:id="rId7"/>
    <p:sldId id="264" r:id="rId8"/>
    <p:sldId id="265" r:id="rId9"/>
    <p:sldId id="262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DFD9-BB4A-4350-9481-44E9DE338324}" type="datetimeFigureOut">
              <a:rPr lang="hu-HU" smtClean="0"/>
              <a:t>2016.10.10.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0F72-4AE3-40DD-BCFC-B3E6F25489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342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DFD9-BB4A-4350-9481-44E9DE338324}" type="datetimeFigureOut">
              <a:rPr lang="hu-HU" smtClean="0"/>
              <a:t>2016.10.10.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0F72-4AE3-40DD-BCFC-B3E6F25489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83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DFD9-BB4A-4350-9481-44E9DE338324}" type="datetimeFigureOut">
              <a:rPr lang="hu-HU" smtClean="0"/>
              <a:t>2016.10.10.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0F72-4AE3-40DD-BCFC-B3E6F25489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481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DFD9-BB4A-4350-9481-44E9DE338324}" type="datetimeFigureOut">
              <a:rPr lang="hu-HU" smtClean="0"/>
              <a:t>2016.10.10.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0F72-4AE3-40DD-BCFC-B3E6F25489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4590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DFD9-BB4A-4350-9481-44E9DE338324}" type="datetimeFigureOut">
              <a:rPr lang="hu-HU" smtClean="0"/>
              <a:t>2016.10.10.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0F72-4AE3-40DD-BCFC-B3E6F25489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29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DFD9-BB4A-4350-9481-44E9DE338324}" type="datetimeFigureOut">
              <a:rPr lang="hu-HU" smtClean="0"/>
              <a:t>2016.10.10.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0F72-4AE3-40DD-BCFC-B3E6F25489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0417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DFD9-BB4A-4350-9481-44E9DE338324}" type="datetimeFigureOut">
              <a:rPr lang="hu-HU" smtClean="0"/>
              <a:t>2016.10.10.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0F72-4AE3-40DD-BCFC-B3E6F25489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662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DFD9-BB4A-4350-9481-44E9DE338324}" type="datetimeFigureOut">
              <a:rPr lang="hu-HU" smtClean="0"/>
              <a:t>2016.10.10.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0F72-4AE3-40DD-BCFC-B3E6F25489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007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DFD9-BB4A-4350-9481-44E9DE338324}" type="datetimeFigureOut">
              <a:rPr lang="hu-HU" smtClean="0"/>
              <a:t>2016.10.10.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0F72-4AE3-40DD-BCFC-B3E6F25489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0575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DFD9-BB4A-4350-9481-44E9DE338324}" type="datetimeFigureOut">
              <a:rPr lang="hu-HU" smtClean="0"/>
              <a:t>2016.10.10.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0F72-4AE3-40DD-BCFC-B3E6F25489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5159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DFD9-BB4A-4350-9481-44E9DE338324}" type="datetimeFigureOut">
              <a:rPr lang="hu-HU" smtClean="0"/>
              <a:t>2016.10.10.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30F72-4AE3-40DD-BCFC-B3E6F25489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63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DFD9-BB4A-4350-9481-44E9DE338324}" type="datetimeFigureOut">
              <a:rPr lang="hu-HU" smtClean="0"/>
              <a:t>2016.10.10.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30F72-4AE3-40DD-BCFC-B3E6F25489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69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397133"/>
            <a:ext cx="10515600" cy="1325563"/>
          </a:xfrm>
        </p:spPr>
        <p:txBody>
          <a:bodyPr/>
          <a:lstStyle/>
          <a:p>
            <a:pPr algn="ctr"/>
            <a:r>
              <a:rPr lang="hu-HU" dirty="0" smtClean="0"/>
              <a:t>Mitől lesz mobil a pincér?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5229236"/>
            <a:ext cx="10515600" cy="739775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 smtClean="0"/>
              <a:t>Üzleti megoldások a vendéglátásban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6162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2800" y="1381124"/>
            <a:ext cx="10515600" cy="1325563"/>
          </a:xfrm>
        </p:spPr>
        <p:txBody>
          <a:bodyPr/>
          <a:lstStyle/>
          <a:p>
            <a:pPr algn="ctr"/>
            <a:r>
              <a:rPr lang="hu-HU" dirty="0" smtClean="0"/>
              <a:t>Ön mire használja telefonját?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926788" y="3667667"/>
            <a:ext cx="10287624" cy="7017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hu-HU" sz="4400" dirty="0">
                <a:latin typeface="+mj-lt"/>
                <a:ea typeface="+mj-ea"/>
                <a:cs typeface="+mj-cs"/>
              </a:rPr>
              <a:t>A technika nem ellenünk, hanem értünk van.</a:t>
            </a:r>
          </a:p>
        </p:txBody>
      </p:sp>
    </p:spTree>
    <p:extLst>
      <p:ext uri="{BB962C8B-B14F-4D97-AF65-F5344CB8AC3E}">
        <p14:creationId xmlns:p14="http://schemas.microsoft.com/office/powerpoint/2010/main" val="3752076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92" y="1402823"/>
            <a:ext cx="4231415" cy="3785194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77260"/>
            <a:ext cx="10515600" cy="1325563"/>
          </a:xfrm>
        </p:spPr>
        <p:txBody>
          <a:bodyPr/>
          <a:lstStyle/>
          <a:p>
            <a:r>
              <a:rPr lang="hu-HU" dirty="0" smtClean="0"/>
              <a:t>Mire használjuk „okos” eszközeinket?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17696" y="1402822"/>
            <a:ext cx="6756400" cy="5286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A fontos dolgokat </a:t>
            </a:r>
            <a:r>
              <a:rPr lang="hu-HU" sz="2400" b="1" dirty="0" smtClean="0"/>
              <a:t>egyre inkább a </a:t>
            </a:r>
            <a:r>
              <a:rPr lang="hu-HU" sz="2400" b="1" dirty="0"/>
              <a:t>telefonon </a:t>
            </a:r>
            <a:r>
              <a:rPr lang="hu-HU" sz="2400" b="1" dirty="0" smtClean="0"/>
              <a:t>intézzük</a:t>
            </a:r>
            <a:endParaRPr lang="hu-HU" sz="2400" dirty="0"/>
          </a:p>
          <a:p>
            <a:r>
              <a:rPr lang="hu-HU" sz="2400" dirty="0" smtClean="0"/>
              <a:t>Az egyik </a:t>
            </a:r>
            <a:r>
              <a:rPr lang="hu-HU" sz="2400" dirty="0"/>
              <a:t>leggyakoribb </a:t>
            </a:r>
            <a:r>
              <a:rPr lang="hu-HU" sz="2400" dirty="0" smtClean="0"/>
              <a:t>tevékenység </a:t>
            </a:r>
            <a:r>
              <a:rPr lang="hu-HU" sz="2400" dirty="0"/>
              <a:t>(72%) a különböző </a:t>
            </a:r>
            <a:r>
              <a:rPr lang="hu-HU" sz="2400" dirty="0" smtClean="0"/>
              <a:t>üzenetküldő program használata (pl. </a:t>
            </a:r>
            <a:r>
              <a:rPr lang="hu-HU" sz="2400" dirty="0" err="1" smtClean="0"/>
              <a:t>Facebook</a:t>
            </a:r>
            <a:r>
              <a:rPr lang="hu-HU" sz="2400" dirty="0" smtClean="0"/>
              <a:t> Messenger).</a:t>
            </a:r>
            <a:endParaRPr lang="hu-HU" sz="2400" dirty="0"/>
          </a:p>
          <a:p>
            <a:r>
              <a:rPr lang="hu-HU" sz="2400" dirty="0" smtClean="0"/>
              <a:t>E-mailt küldünk </a:t>
            </a:r>
            <a:r>
              <a:rPr lang="hu-HU" sz="2400" dirty="0" smtClean="0"/>
              <a:t>(</a:t>
            </a:r>
            <a:r>
              <a:rPr lang="hu-HU" sz="2400" dirty="0"/>
              <a:t>57%) </a:t>
            </a:r>
            <a:r>
              <a:rPr lang="hu-HU" sz="2400" dirty="0" err="1" smtClean="0"/>
              <a:t>sms-t</a:t>
            </a:r>
            <a:r>
              <a:rPr lang="hu-HU" sz="2400" dirty="0" smtClean="0"/>
              <a:t> írunk (36%), és egyre többet használjuk a </a:t>
            </a:r>
            <a:r>
              <a:rPr lang="hu-HU" sz="2400" dirty="0" err="1" smtClean="0"/>
              <a:t>Skype-ot</a:t>
            </a:r>
            <a:r>
              <a:rPr lang="hu-HU" sz="2400" dirty="0" smtClean="0"/>
              <a:t>,  </a:t>
            </a:r>
            <a:r>
              <a:rPr lang="hu-HU" sz="2400" dirty="0" err="1" smtClean="0"/>
              <a:t>Vibert</a:t>
            </a:r>
            <a:r>
              <a:rPr lang="hu-HU" sz="2400" dirty="0" smtClean="0"/>
              <a:t> is (</a:t>
            </a:r>
            <a:r>
              <a:rPr lang="hu-HU" sz="2400" dirty="0" smtClean="0"/>
              <a:t>52% és 39%</a:t>
            </a:r>
            <a:r>
              <a:rPr lang="hu-HU" sz="2400" dirty="0" smtClean="0"/>
              <a:t>).</a:t>
            </a:r>
            <a:endParaRPr lang="hu-HU" sz="2400" dirty="0"/>
          </a:p>
          <a:p>
            <a:r>
              <a:rPr lang="hu-HU" sz="2400" dirty="0" smtClean="0"/>
              <a:t>Egyre többet játszunk is az </a:t>
            </a:r>
            <a:br>
              <a:rPr lang="hu-HU" sz="2400" dirty="0" smtClean="0"/>
            </a:br>
            <a:r>
              <a:rPr lang="hu-HU" sz="2400" dirty="0" smtClean="0"/>
              <a:t>„okos eszközünkkel”.</a:t>
            </a:r>
          </a:p>
          <a:p>
            <a:r>
              <a:rPr lang="hu-HU" sz="2400" dirty="0" err="1" smtClean="0"/>
              <a:t>Facebookozunk</a:t>
            </a:r>
            <a:r>
              <a:rPr lang="hu-HU" sz="2400" dirty="0" smtClean="0"/>
              <a:t>, megosztunk</a:t>
            </a:r>
            <a:br>
              <a:rPr lang="hu-HU" sz="2400" dirty="0" smtClean="0"/>
            </a:br>
            <a:r>
              <a:rPr lang="hu-HU" sz="2400" dirty="0" smtClean="0"/>
              <a:t>fotókat (</a:t>
            </a:r>
            <a:r>
              <a:rPr lang="hu-HU" sz="2400" dirty="0" err="1" smtClean="0"/>
              <a:t>Instagram</a:t>
            </a:r>
            <a:r>
              <a:rPr lang="hu-HU" sz="2400" dirty="0" smtClean="0"/>
              <a:t> 15%), </a:t>
            </a:r>
            <a:br>
              <a:rPr lang="hu-HU" sz="2400" dirty="0" smtClean="0"/>
            </a:br>
            <a:r>
              <a:rPr lang="hu-HU" sz="2400" dirty="0" smtClean="0"/>
              <a:t>csevegünk </a:t>
            </a:r>
            <a:r>
              <a:rPr lang="hu-HU" sz="2400" dirty="0" err="1" smtClean="0"/>
              <a:t>Twitteren</a:t>
            </a:r>
            <a:r>
              <a:rPr lang="hu-HU" sz="2400" dirty="0" smtClean="0"/>
              <a:t> és </a:t>
            </a:r>
            <a:r>
              <a:rPr lang="hu-HU" sz="2400" dirty="0"/>
              <a:t>a 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err="1" smtClean="0"/>
              <a:t>Snapchat-en</a:t>
            </a:r>
            <a:r>
              <a:rPr lang="hu-HU" sz="2400" dirty="0" smtClean="0"/>
              <a:t> </a:t>
            </a:r>
            <a:r>
              <a:rPr lang="hu-HU" sz="2400" dirty="0"/>
              <a:t>(8 </a:t>
            </a:r>
            <a:r>
              <a:rPr lang="hu-HU" sz="2400" dirty="0" smtClean="0"/>
              <a:t>%).</a:t>
            </a:r>
            <a:endParaRPr lang="hu-HU" sz="2400" dirty="0"/>
          </a:p>
        </p:txBody>
      </p:sp>
      <p:sp>
        <p:nvSpPr>
          <p:cNvPr id="4" name="Téglalap 3"/>
          <p:cNvSpPr/>
          <p:nvPr/>
        </p:nvSpPr>
        <p:spPr>
          <a:xfrm>
            <a:off x="838200" y="6210300"/>
            <a:ext cx="38384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400" dirty="0" smtClean="0"/>
              <a:t>Kutatási eredmény: </a:t>
            </a:r>
            <a:r>
              <a:rPr lang="hu-HU" sz="1400" dirty="0" err="1" smtClean="0"/>
              <a:t>Telenor</a:t>
            </a:r>
            <a:r>
              <a:rPr lang="hu-HU" sz="1400" dirty="0" smtClean="0"/>
              <a:t> Research 2016 január 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7681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Okosan használja az eszközeit?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198158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/>
              <a:t>Vegye kézbe saját üzletét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Gyorsítsa fel munkatársait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Szerezzen be még több információt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Tegye hatékonyabbá munkatársa napi feladatvégzését</a:t>
            </a:r>
          </a:p>
          <a:p>
            <a:pPr marL="0" indent="0">
              <a:lnSpc>
                <a:spcPct val="150000"/>
              </a:lnSpc>
              <a:buNone/>
            </a:pPr>
            <a:endParaRPr lang="hu-HU" dirty="0" smtClean="0"/>
          </a:p>
          <a:p>
            <a:pPr>
              <a:lnSpc>
                <a:spcPct val="150000"/>
              </a:lnSpc>
            </a:pPr>
            <a:endParaRPr lang="hu-HU" dirty="0" smtClean="0"/>
          </a:p>
          <a:p>
            <a:pPr>
              <a:lnSpc>
                <a:spcPct val="150000"/>
              </a:lnSpc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3094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90525"/>
            <a:ext cx="10515600" cy="1325563"/>
          </a:xfrm>
        </p:spPr>
        <p:txBody>
          <a:bodyPr/>
          <a:lstStyle/>
          <a:p>
            <a:r>
              <a:rPr lang="hu-HU" dirty="0" smtClean="0"/>
              <a:t>Ami minden vezető zsebéből hiányzik</a:t>
            </a:r>
            <a:endParaRPr lang="hu-HU" dirty="0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6668" y="2432057"/>
            <a:ext cx="10515600" cy="2102908"/>
          </a:xfrm>
        </p:spPr>
        <p:txBody>
          <a:bodyPr/>
          <a:lstStyle/>
          <a:p>
            <a:r>
              <a:rPr lang="hu-HU" dirty="0" smtClean="0"/>
              <a:t>A forgalom </a:t>
            </a:r>
            <a:r>
              <a:rPr lang="hu-HU" dirty="0" smtClean="0"/>
              <a:t>napi szintű </a:t>
            </a:r>
            <a:r>
              <a:rPr lang="hu-HU" dirty="0" smtClean="0"/>
              <a:t>követése</a:t>
            </a:r>
          </a:p>
          <a:p>
            <a:r>
              <a:rPr lang="hu-HU" dirty="0" smtClean="0"/>
              <a:t>A világon bárhol elérhető legyen</a:t>
            </a:r>
          </a:p>
          <a:p>
            <a:r>
              <a:rPr lang="hu-HU" dirty="0" smtClean="0"/>
              <a:t>Egyszerű kinézet és kezelhetőség</a:t>
            </a:r>
          </a:p>
          <a:p>
            <a:r>
              <a:rPr lang="hu-HU" dirty="0" smtClean="0"/>
              <a:t>Nagyobb beruházás nélkül is használható program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838200" y="5250934"/>
            <a:ext cx="5839163" cy="7017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hu-HU" sz="4400" dirty="0">
                <a:latin typeface="+mj-lt"/>
                <a:ea typeface="+mj-ea"/>
                <a:cs typeface="+mj-cs"/>
              </a:rPr>
              <a:t>Vegye kézbe saját üzletét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846668" y="1309413"/>
            <a:ext cx="10515600" cy="621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Nem mindig a pénz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83420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90525"/>
            <a:ext cx="10515600" cy="1325563"/>
          </a:xfrm>
        </p:spPr>
        <p:txBody>
          <a:bodyPr/>
          <a:lstStyle/>
          <a:p>
            <a:r>
              <a:rPr lang="hu-HU" dirty="0" smtClean="0"/>
              <a:t>Ami minden munkatársnak hiányzik</a:t>
            </a:r>
            <a:endParaRPr lang="hu-HU" dirty="0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6668" y="2432057"/>
            <a:ext cx="10515600" cy="2102908"/>
          </a:xfrm>
        </p:spPr>
        <p:txBody>
          <a:bodyPr/>
          <a:lstStyle/>
          <a:p>
            <a:r>
              <a:rPr lang="hu-HU" dirty="0" smtClean="0"/>
              <a:t>Ismerje a napi ajánlatokat, különlegességeket</a:t>
            </a:r>
          </a:p>
          <a:p>
            <a:r>
              <a:rPr lang="hu-HU" dirty="0" smtClean="0"/>
              <a:t>Kevesebbet gyalogolni</a:t>
            </a:r>
          </a:p>
          <a:p>
            <a:r>
              <a:rPr lang="hu-HU" dirty="0" smtClean="0"/>
              <a:t>Több információ, nyomon követés</a:t>
            </a:r>
          </a:p>
          <a:p>
            <a:r>
              <a:rPr lang="hu-HU" dirty="0" smtClean="0"/>
              <a:t>Egy eszköz, ami jobban bírja a gyűrődést mint mi…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838200" y="5250934"/>
            <a:ext cx="5839163" cy="7017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hu-HU" sz="4400" dirty="0">
                <a:latin typeface="+mj-lt"/>
                <a:ea typeface="+mj-ea"/>
                <a:cs typeface="+mj-cs"/>
              </a:rPr>
              <a:t>Gyorsítsa fel munkatársait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846668" y="1309413"/>
            <a:ext cx="10515600" cy="621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A megértő főnökön túl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7890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90525"/>
            <a:ext cx="10515600" cy="1325563"/>
          </a:xfrm>
        </p:spPr>
        <p:txBody>
          <a:bodyPr/>
          <a:lstStyle/>
          <a:p>
            <a:r>
              <a:rPr lang="hu-HU" dirty="0" smtClean="0"/>
              <a:t>Ami minden tulajdonosnak hiányzik</a:t>
            </a:r>
            <a:endParaRPr lang="hu-HU" dirty="0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6668" y="2432057"/>
            <a:ext cx="10515600" cy="2102908"/>
          </a:xfrm>
        </p:spPr>
        <p:txBody>
          <a:bodyPr/>
          <a:lstStyle/>
          <a:p>
            <a:r>
              <a:rPr lang="hu-HU" dirty="0" smtClean="0"/>
              <a:t>Folyamatos naprakész készletnyilvántartás</a:t>
            </a:r>
          </a:p>
          <a:p>
            <a:r>
              <a:rPr lang="hu-HU" dirty="0" smtClean="0"/>
              <a:t>Gyorsabb, hatékonyabb információáramlás</a:t>
            </a:r>
          </a:p>
          <a:p>
            <a:r>
              <a:rPr lang="hu-HU" dirty="0" smtClean="0"/>
              <a:t>Figyeljenek jobban a vendégre</a:t>
            </a:r>
          </a:p>
          <a:p>
            <a:r>
              <a:rPr lang="hu-HU" dirty="0" smtClean="0"/>
              <a:t>Adatbiztonság</a:t>
            </a:r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838200" y="5250934"/>
            <a:ext cx="10524068" cy="7017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hu-HU" sz="4400" dirty="0" smtClean="0">
                <a:latin typeface="+mj-lt"/>
                <a:ea typeface="+mj-ea"/>
                <a:cs typeface="+mj-cs"/>
              </a:rPr>
              <a:t>Szerezzen be még több információt</a:t>
            </a:r>
            <a:endParaRPr lang="hu-HU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846668" y="1309413"/>
            <a:ext cx="10515600" cy="621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A jó munkatárs mellett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870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90525"/>
            <a:ext cx="10515600" cy="1325563"/>
          </a:xfrm>
        </p:spPr>
        <p:txBody>
          <a:bodyPr/>
          <a:lstStyle/>
          <a:p>
            <a:r>
              <a:rPr lang="hu-HU" dirty="0" smtClean="0"/>
              <a:t>Kifogáskezelés</a:t>
            </a:r>
            <a:endParaRPr lang="hu-HU" dirty="0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6668" y="1695453"/>
            <a:ext cx="10515600" cy="3452280"/>
          </a:xfrm>
        </p:spPr>
        <p:txBody>
          <a:bodyPr>
            <a:normAutofit/>
          </a:bodyPr>
          <a:lstStyle/>
          <a:p>
            <a:r>
              <a:rPr lang="hu-HU" dirty="0" smtClean="0"/>
              <a:t>Elégedett vendégnél nincs fontosabb</a:t>
            </a:r>
          </a:p>
          <a:p>
            <a:r>
              <a:rPr lang="hu-HU" dirty="0" smtClean="0"/>
              <a:t>Több információ a képernyőn</a:t>
            </a:r>
          </a:p>
          <a:p>
            <a:r>
              <a:rPr lang="hu-HU" dirty="0" smtClean="0"/>
              <a:t>Napi változások nyomonkövetése</a:t>
            </a:r>
          </a:p>
          <a:p>
            <a:r>
              <a:rPr lang="hu-HU" dirty="0" smtClean="0"/>
              <a:t>Nincs több papír</a:t>
            </a:r>
            <a:r>
              <a:rPr lang="hu-HU" dirty="0"/>
              <a:t> </a:t>
            </a:r>
            <a:r>
              <a:rPr lang="hu-HU" dirty="0" smtClean="0"/>
              <a:t>és felesleges rohangálás</a:t>
            </a:r>
          </a:p>
          <a:p>
            <a:r>
              <a:rPr lang="hu-HU" dirty="0" smtClean="0"/>
              <a:t>Megszűnik a tévedés lehetősége</a:t>
            </a:r>
          </a:p>
          <a:p>
            <a:r>
              <a:rPr lang="hu-HU" dirty="0" smtClean="0"/>
              <a:t>Azonnal továbbítható információk bármelyik egységbe </a:t>
            </a:r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838200" y="5250934"/>
            <a:ext cx="10524068" cy="1371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hu-HU" sz="4400" dirty="0" smtClean="0">
                <a:latin typeface="+mj-lt"/>
                <a:ea typeface="+mj-ea"/>
                <a:cs typeface="+mj-cs"/>
              </a:rPr>
              <a:t>Tegye hatékonyabbá munkatársa napi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hu-HU" sz="4400" dirty="0" smtClean="0">
                <a:latin typeface="+mj-lt"/>
                <a:ea typeface="+mj-ea"/>
                <a:cs typeface="+mj-cs"/>
              </a:rPr>
              <a:t>feladatvégzését</a:t>
            </a:r>
            <a:endParaRPr lang="hu-HU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16821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160993"/>
            <a:ext cx="10515600" cy="1325563"/>
          </a:xfrm>
        </p:spPr>
        <p:txBody>
          <a:bodyPr/>
          <a:lstStyle/>
          <a:p>
            <a:pPr algn="ctr"/>
            <a:r>
              <a:rPr lang="hu-HU" dirty="0" smtClean="0"/>
              <a:t>Részletesebb információért forduljon bizalommal a FLEXYS munkatársaihoz</a:t>
            </a:r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618067" y="31083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dirty="0" smtClean="0"/>
              <a:t>Köszönjük figyelmüket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29994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250</Words>
  <Application>Microsoft Office PowerPoint</Application>
  <PresentationFormat>Szélesvásznú</PresentationFormat>
  <Paragraphs>49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Office-téma</vt:lpstr>
      <vt:lpstr>Mitől lesz mobil a pincér?</vt:lpstr>
      <vt:lpstr>Ön mire használja telefonját?</vt:lpstr>
      <vt:lpstr>Mire használjuk „okos” eszközeinket?</vt:lpstr>
      <vt:lpstr>Okosan használja az eszközeit?</vt:lpstr>
      <vt:lpstr>Ami minden vezető zsebéből hiányzik</vt:lpstr>
      <vt:lpstr>Ami minden munkatársnak hiányzik</vt:lpstr>
      <vt:lpstr>Ami minden tulajdonosnak hiányzik</vt:lpstr>
      <vt:lpstr>Kifogáskezelés</vt:lpstr>
      <vt:lpstr>Részletesebb információért forduljon bizalommal a FLEXYS munkatársaihoz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Mitől lesz mobil a pincér?</dc:title>
  <dc:creator>szomor miklos</dc:creator>
  <cp:lastModifiedBy>szomor miklos</cp:lastModifiedBy>
  <cp:revision>15</cp:revision>
  <dcterms:created xsi:type="dcterms:W3CDTF">2016-10-10T11:31:19Z</dcterms:created>
  <dcterms:modified xsi:type="dcterms:W3CDTF">2016-10-10T13:52:38Z</dcterms:modified>
</cp:coreProperties>
</file>