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Egészségtudatos gasztronómia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Ételallergiák és új táplálkozási szokások</a:t>
            </a:r>
          </a:p>
          <a:p>
            <a:r>
              <a:rPr lang="hu-HU" dirty="0"/>
              <a:t>Helyettesítő alapanyagok bevezetése az éttermi kínálatba</a:t>
            </a:r>
          </a:p>
        </p:txBody>
      </p:sp>
    </p:spTree>
    <p:extLst>
      <p:ext uri="{BB962C8B-B14F-4D97-AF65-F5344CB8AC3E}">
        <p14:creationId xmlns:p14="http://schemas.microsoft.com/office/powerpoint/2010/main" val="193708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Alapreceptek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37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Ételallergiák és új táplálkozási szokások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Lisztérzékenység – </a:t>
            </a:r>
            <a:r>
              <a:rPr lang="hu-HU" dirty="0" err="1"/>
              <a:t>gluténmentes</a:t>
            </a:r>
            <a:r>
              <a:rPr lang="hu-HU" dirty="0"/>
              <a:t> étrend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Tejérzékenység – </a:t>
            </a:r>
            <a:r>
              <a:rPr lang="hu-HU" dirty="0" err="1"/>
              <a:t>laktóz</a:t>
            </a:r>
            <a:r>
              <a:rPr lang="hu-HU" dirty="0"/>
              <a:t> és kazein mentes étrend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Diabétesz, inzulinrezisztencia – cukormentes étrend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Tojás érzékenység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hu-HU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Vegán és vegetáriánus étrend – hús és állati eredetű alapanyagok mellőzése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dirty="0"/>
              <a:t>Egészségtudatos táplálkozás – egészséges alternatívák keresése a mindennapi táplálkozásban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0881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Lisztérzékenység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Hagyományos, </a:t>
            </a:r>
            <a:r>
              <a:rPr lang="hu-HU" dirty="0" err="1"/>
              <a:t>gluténtartalmú</a:t>
            </a:r>
            <a:r>
              <a:rPr lang="hu-HU" dirty="0"/>
              <a:t> gabonafélék: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BÚZA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ROZS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 ÁRPA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ZAB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TRITIKÁLÉ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és a belőlük készült termékek: gersli, </a:t>
            </a:r>
            <a:r>
              <a:rPr lang="hu-HU" b="1" dirty="0" err="1"/>
              <a:t>kuszkusz</a:t>
            </a:r>
            <a:r>
              <a:rPr lang="hu-HU" b="1" dirty="0"/>
              <a:t>, </a:t>
            </a:r>
            <a:r>
              <a:rPr lang="hu-HU" b="1" dirty="0" err="1"/>
              <a:t>bulgur</a:t>
            </a:r>
            <a:r>
              <a:rPr lang="hu-HU" b="1" dirty="0"/>
              <a:t>, zabpehely, lisztfélék, stb.</a:t>
            </a: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Helyettesítő termékek: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köles,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 amaránt,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 hajdina,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 </a:t>
            </a:r>
            <a:r>
              <a:rPr lang="hu-HU" b="1" dirty="0" err="1"/>
              <a:t>quinoa</a:t>
            </a:r>
            <a:r>
              <a:rPr lang="hu-HU" b="1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err="1"/>
              <a:t>chia</a:t>
            </a:r>
            <a:r>
              <a:rPr lang="hu-HU" b="1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 err="1"/>
              <a:t>tápióka</a:t>
            </a:r>
            <a:r>
              <a:rPr lang="hu-HU" b="1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bab,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kukorica,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burgonya,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b="1" dirty="0"/>
              <a:t> és a belőlük készült termékek: általában a magon kívül liszt, pehely vagy puffasztott formában is elérhetők.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544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Tejérzékenység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 err="1"/>
              <a:t>Laktóz</a:t>
            </a:r>
            <a:r>
              <a:rPr lang="hu-HU" dirty="0"/>
              <a:t>- és kazeinérzékenység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Helyettesítő termékek: növényi alapú, gabonából vagy olajos magvakból készült termékek (tejek, sajtok, joghurtok), illetve </a:t>
            </a:r>
            <a:r>
              <a:rPr lang="hu-HU" dirty="0" err="1"/>
              <a:t>laktózmentes</a:t>
            </a:r>
            <a:r>
              <a:rPr lang="hu-HU" dirty="0"/>
              <a:t> termékek.</a:t>
            </a:r>
          </a:p>
        </p:txBody>
      </p:sp>
    </p:spTree>
    <p:extLst>
      <p:ext uri="{BB962C8B-B14F-4D97-AF65-F5344CB8AC3E}">
        <p14:creationId xmlns:p14="http://schemas.microsoft.com/office/powerpoint/2010/main" val="126062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Diabétesz, </a:t>
            </a:r>
            <a:r>
              <a:rPr lang="hu-HU" dirty="0" err="1"/>
              <a:t>inzulirezisztencia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Cukrot helyettesítő alapanyagok, azok használata, élettani hatásai-</a:t>
            </a:r>
          </a:p>
        </p:txBody>
      </p:sp>
    </p:spTree>
    <p:extLst>
      <p:ext uri="{BB962C8B-B14F-4D97-AF65-F5344CB8AC3E}">
        <p14:creationId xmlns:p14="http://schemas.microsoft.com/office/powerpoint/2010/main" val="33921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Tojásérzékenység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Sütés-főzés tojás nélkül;</a:t>
            </a:r>
          </a:p>
          <a:p>
            <a:r>
              <a:rPr lang="hu-HU" dirty="0"/>
              <a:t>Helyettesítő termékek és használatuk: lenmag, útifűmag, tofu</a:t>
            </a:r>
          </a:p>
        </p:txBody>
      </p:sp>
    </p:spTree>
    <p:extLst>
      <p:ext uri="{BB962C8B-B14F-4D97-AF65-F5344CB8AC3E}">
        <p14:creationId xmlns:p14="http://schemas.microsoft.com/office/powerpoint/2010/main" val="408302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Vegán és vegetáriánus étrend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 a különbség?</a:t>
            </a:r>
          </a:p>
          <a:p>
            <a:r>
              <a:rPr lang="hu-HU" dirty="0"/>
              <a:t>Az ételek összetétele</a:t>
            </a:r>
          </a:p>
          <a:p>
            <a:r>
              <a:rPr lang="hu-HU" dirty="0"/>
              <a:t>Megengedett alapanyagok és azok arányai</a:t>
            </a:r>
          </a:p>
        </p:txBody>
      </p:sp>
    </p:spTree>
    <p:extLst>
      <p:ext uri="{BB962C8B-B14F-4D97-AF65-F5344CB8AC3E}">
        <p14:creationId xmlns:p14="http://schemas.microsoft.com/office/powerpoint/2010/main" val="103822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Egészségtudatos táplálkozás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Hagyományos ételtípusok egészséges, teljes értékű alapanyagokból</a:t>
            </a:r>
          </a:p>
        </p:txBody>
      </p:sp>
    </p:spTree>
    <p:extLst>
      <p:ext uri="{BB962C8B-B14F-4D97-AF65-F5344CB8AC3E}">
        <p14:creationId xmlns:p14="http://schemas.microsoft.com/office/powerpoint/2010/main" val="122038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10596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211</Words>
  <Application>Microsoft Office PowerPoint</Application>
  <PresentationFormat>Szélesvásznú</PresentationFormat>
  <Paragraphs>45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Retrospektív</vt:lpstr>
      <vt:lpstr>Egészségtudatos gasztronómia</vt:lpstr>
      <vt:lpstr>Ételallergiák és új táplálkozási szokások</vt:lpstr>
      <vt:lpstr>Lisztérzékenység</vt:lpstr>
      <vt:lpstr>Tejérzékenység</vt:lpstr>
      <vt:lpstr>Diabétesz, inzulirezisztencia</vt:lpstr>
      <vt:lpstr>Tojásérzékenység</vt:lpstr>
      <vt:lpstr>Vegán és vegetáriánus étrend</vt:lpstr>
      <vt:lpstr>Egészségtudatos táplálkozás</vt:lpstr>
      <vt:lpstr>PowerPoint-bemutató</vt:lpstr>
      <vt:lpstr>Alapreceptek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Egészségtudatos gasztronómia</dc:title>
  <dc:creator>Bezselics Ildikó</dc:creator>
  <cp:lastModifiedBy>Bezselics Ildikó</cp:lastModifiedBy>
  <cp:revision>4</cp:revision>
  <dcterms:created xsi:type="dcterms:W3CDTF">2016-10-06T10:21:09Z</dcterms:created>
  <dcterms:modified xsi:type="dcterms:W3CDTF">2016-10-06T10:46:45Z</dcterms:modified>
</cp:coreProperties>
</file>