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59" r:id="rId4"/>
    <p:sldId id="260" r:id="rId5"/>
    <p:sldId id="264" r:id="rId6"/>
    <p:sldId id="261" r:id="rId7"/>
    <p:sldId id="262" r:id="rId8"/>
    <p:sldId id="265" r:id="rId9"/>
    <p:sldId id="266" r:id="rId10"/>
    <p:sldId id="267" r:id="rId11"/>
    <p:sldId id="276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4BFA1-1898-4205-BE2F-BE91ACCDC4D5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BFF0E-0D00-4255-873A-E1DF3B0450D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FF0E-0D00-4255-873A-E1DF3B0450DF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4A4F-E7DC-4ADE-AB16-48406BAEB612}" type="datetimeFigureOut">
              <a:rPr lang="hu-HU" smtClean="0"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4A313-0460-4CA9-A612-AADF5139545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HITEK ÉS TÉVHITEK AZ ITALOK SZERVÍROZÁSÁRÓL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borok, </a:t>
            </a:r>
            <a:r>
              <a:rPr lang="hu-HU" b="1" dirty="0" smtClean="0">
                <a:solidFill>
                  <a:schemeClr val="tx1"/>
                </a:solidFill>
              </a:rPr>
              <a:t>pezsgők, sörök és párlatok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Poharak borpárlatokhoz</a:t>
            </a:r>
            <a:endParaRPr lang="hu-H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58181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Borok felszolgálási sorrendje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hu-HU" dirty="0" smtClean="0"/>
              <a:t>		</a:t>
            </a:r>
          </a:p>
          <a:p>
            <a:pPr lvl="2">
              <a:buNone/>
            </a:pPr>
            <a:r>
              <a:rPr lang="hu-HU" sz="3200" dirty="0"/>
              <a:t>	</a:t>
            </a:r>
            <a:r>
              <a:rPr lang="hu-HU" sz="3200" dirty="0" smtClean="0"/>
              <a:t>	száraz</a:t>
            </a:r>
            <a:r>
              <a:rPr lang="hu-HU" sz="3200" dirty="0"/>
              <a:t>	</a:t>
            </a:r>
            <a:r>
              <a:rPr lang="hu-HU" sz="3200" dirty="0" smtClean="0"/>
              <a:t>-&gt;</a:t>
            </a:r>
            <a:r>
              <a:rPr lang="hu-HU" sz="3200" dirty="0"/>
              <a:t>	édes</a:t>
            </a:r>
          </a:p>
          <a:p>
            <a:pPr>
              <a:buNone/>
            </a:pPr>
            <a:r>
              <a:rPr lang="hu-HU" dirty="0" smtClean="0"/>
              <a:t>			fehér</a:t>
            </a:r>
            <a:r>
              <a:rPr lang="hu-HU" dirty="0"/>
              <a:t>		-&gt;	vörös</a:t>
            </a:r>
          </a:p>
          <a:p>
            <a:pPr>
              <a:buNone/>
            </a:pPr>
            <a:r>
              <a:rPr lang="hu-HU" dirty="0" smtClean="0"/>
              <a:t>			könnyű</a:t>
            </a:r>
            <a:r>
              <a:rPr lang="hu-HU" dirty="0"/>
              <a:t>	</a:t>
            </a:r>
            <a:r>
              <a:rPr lang="hu-HU" dirty="0" smtClean="0"/>
              <a:t>-&gt;</a:t>
            </a:r>
            <a:r>
              <a:rPr lang="hu-HU" dirty="0"/>
              <a:t>	testes</a:t>
            </a:r>
          </a:p>
          <a:p>
            <a:pPr lvl="4">
              <a:buNone/>
            </a:pPr>
            <a:r>
              <a:rPr lang="hu-HU" sz="3200" dirty="0"/>
              <a:t>fiatal		-&gt;	idős</a:t>
            </a:r>
          </a:p>
          <a:p>
            <a:pPr>
              <a:buNone/>
            </a:pPr>
            <a:r>
              <a:rPr lang="hu-HU" dirty="0" smtClean="0"/>
              <a:t>			gyengébb</a:t>
            </a:r>
            <a:r>
              <a:rPr lang="hu-HU" dirty="0"/>
              <a:t>	-&gt;	jobb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Nyitott palackok eltarthatósága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Pezsgők</a:t>
            </a:r>
          </a:p>
          <a:p>
            <a:r>
              <a:rPr lang="hu-HU" sz="2400" dirty="0" smtClean="0"/>
              <a:t>Könnyű fehérborok, rozék</a:t>
            </a:r>
          </a:p>
          <a:p>
            <a:r>
              <a:rPr lang="hu-HU" sz="2400" dirty="0" smtClean="0"/>
              <a:t>Testes fehérborok</a:t>
            </a:r>
          </a:p>
          <a:p>
            <a:r>
              <a:rPr lang="hu-HU" sz="2400" dirty="0" smtClean="0"/>
              <a:t>Vörösborok</a:t>
            </a:r>
          </a:p>
          <a:p>
            <a:r>
              <a:rPr lang="hu-HU" sz="2400" dirty="0" smtClean="0"/>
              <a:t>Felerősített borok</a:t>
            </a:r>
          </a:p>
          <a:p>
            <a:r>
              <a:rPr lang="hu-HU" sz="2400" dirty="0" smtClean="0"/>
              <a:t>Tequila</a:t>
            </a:r>
          </a:p>
          <a:p>
            <a:r>
              <a:rPr lang="hu-HU" sz="2400" dirty="0" smtClean="0"/>
              <a:t>Whisky</a:t>
            </a:r>
          </a:p>
          <a:p>
            <a:r>
              <a:rPr lang="hu-HU" sz="2400" dirty="0" smtClean="0"/>
              <a:t>Rum</a:t>
            </a:r>
          </a:p>
          <a:p>
            <a:r>
              <a:rPr lang="hu-HU" sz="2400" dirty="0" smtClean="0"/>
              <a:t>Borpárlatok</a:t>
            </a:r>
          </a:p>
          <a:p>
            <a:r>
              <a:rPr lang="hu-HU" sz="2400" dirty="0" smtClean="0"/>
              <a:t>Vodka</a:t>
            </a:r>
          </a:p>
          <a:p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		1-3 nap</a:t>
            </a:r>
          </a:p>
          <a:p>
            <a:pPr>
              <a:buNone/>
            </a:pPr>
            <a:r>
              <a:rPr lang="hu-HU" sz="2400" dirty="0" smtClean="0"/>
              <a:t>		5-7 nap</a:t>
            </a:r>
          </a:p>
          <a:p>
            <a:pPr>
              <a:buNone/>
            </a:pPr>
            <a:r>
              <a:rPr lang="hu-HU" sz="2400" dirty="0" smtClean="0"/>
              <a:t>		3-5 nap</a:t>
            </a:r>
          </a:p>
          <a:p>
            <a:pPr>
              <a:buNone/>
            </a:pPr>
            <a:r>
              <a:rPr lang="hu-HU" sz="2400" dirty="0" smtClean="0"/>
              <a:t>		3-5 nap</a:t>
            </a:r>
          </a:p>
          <a:p>
            <a:pPr>
              <a:buNone/>
            </a:pPr>
            <a:r>
              <a:rPr lang="hu-HU" sz="2400" dirty="0" smtClean="0"/>
              <a:t>		28 nap</a:t>
            </a:r>
          </a:p>
          <a:p>
            <a:pPr>
              <a:buNone/>
            </a:pPr>
            <a:r>
              <a:rPr lang="hu-HU" sz="2400" dirty="0" smtClean="0"/>
              <a:t>		2 hónap</a:t>
            </a:r>
            <a:endParaRPr lang="hu-HU" sz="2400" dirty="0"/>
          </a:p>
          <a:p>
            <a:pPr>
              <a:buNone/>
            </a:pPr>
            <a:r>
              <a:rPr lang="hu-HU" sz="2400" dirty="0" smtClean="0"/>
              <a:t>		1 év</a:t>
            </a:r>
          </a:p>
          <a:p>
            <a:pPr>
              <a:buNone/>
            </a:pPr>
            <a:r>
              <a:rPr lang="hu-HU" sz="2400" dirty="0" smtClean="0"/>
              <a:t>		1 év</a:t>
            </a:r>
          </a:p>
          <a:p>
            <a:pPr>
              <a:buNone/>
            </a:pPr>
            <a:r>
              <a:rPr lang="hu-HU" sz="2400" dirty="0" smtClean="0"/>
              <a:t>		1 év</a:t>
            </a:r>
          </a:p>
          <a:p>
            <a:pPr>
              <a:buNone/>
            </a:pPr>
            <a:r>
              <a:rPr lang="hu-HU" sz="2400" dirty="0" smtClean="0"/>
              <a:t>		2 év</a:t>
            </a:r>
            <a:endParaRPr lang="hu-H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Borok, pezsgők felszolgálási hőmérséklete</a:t>
            </a:r>
            <a:endParaRPr lang="hu-HU" sz="3600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Pezsgő, habzóbor</a:t>
            </a:r>
          </a:p>
          <a:p>
            <a:r>
              <a:rPr lang="hu-HU" sz="2400" dirty="0" smtClean="0"/>
              <a:t>Könnyű, édes fehér</a:t>
            </a:r>
          </a:p>
          <a:p>
            <a:r>
              <a:rPr lang="hu-HU" sz="2400" dirty="0" smtClean="0"/>
              <a:t>Könnyű, száraz fehér </a:t>
            </a:r>
          </a:p>
          <a:p>
            <a:r>
              <a:rPr lang="hu-HU" sz="2400" dirty="0" smtClean="0"/>
              <a:t>Közepes testű, száraz fehér</a:t>
            </a:r>
          </a:p>
          <a:p>
            <a:r>
              <a:rPr lang="hu-HU" sz="2400" dirty="0" smtClean="0"/>
              <a:t>Testes, édes fehér</a:t>
            </a:r>
          </a:p>
          <a:p>
            <a:r>
              <a:rPr lang="hu-HU" sz="2400" dirty="0" smtClean="0"/>
              <a:t>Testes, száraz fehér</a:t>
            </a:r>
          </a:p>
          <a:p>
            <a:r>
              <a:rPr lang="hu-HU" sz="2400" dirty="0" smtClean="0"/>
              <a:t>Könnyű vörös</a:t>
            </a:r>
          </a:p>
          <a:p>
            <a:r>
              <a:rPr lang="hu-HU" sz="2400" dirty="0" smtClean="0"/>
              <a:t>Közepes testű vörös</a:t>
            </a:r>
          </a:p>
          <a:p>
            <a:r>
              <a:rPr lang="hu-HU" sz="2400" dirty="0" smtClean="0"/>
              <a:t>Testes vörös</a:t>
            </a:r>
            <a:endParaRPr lang="hu-HU" sz="2400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4óra		  5-10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4 óra		</a:t>
            </a:r>
            <a:r>
              <a:rPr lang="hu-HU" sz="2400" dirty="0" smtClean="0"/>
              <a:t>  5-10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2 óra		10-12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1,5óra		</a:t>
            </a:r>
            <a:r>
              <a:rPr lang="hu-HU" sz="2400" dirty="0" smtClean="0"/>
              <a:t>10-12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1,5óra		10-12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1 óra		12-16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1 óra		12-16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-	</a:t>
            </a:r>
            <a:r>
              <a:rPr lang="hu-HU" sz="2400" dirty="0" smtClean="0"/>
              <a:t>		14-17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  <a:p>
            <a:pPr>
              <a:buNone/>
            </a:pPr>
            <a:r>
              <a:rPr lang="hu-HU" sz="2400" dirty="0" smtClean="0"/>
              <a:t>-			15-18</a:t>
            </a:r>
            <a:r>
              <a:rPr lang="hu-HU" sz="2400" baseline="30000" dirty="0" smtClean="0"/>
              <a:t>o</a:t>
            </a:r>
            <a:r>
              <a:rPr lang="hu-HU" sz="2400" dirty="0" smtClean="0"/>
              <a:t>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Fehérboros poharak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10556"/>
            <a:ext cx="68580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Vörösboros poharak</a:t>
            </a:r>
            <a:endParaRPr lang="hu-H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10556"/>
            <a:ext cx="68580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Rozéboros pohár</a:t>
            </a:r>
            <a:endParaRPr lang="hu-H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10556"/>
            <a:ext cx="68580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Pezsgős- és habzóboros poharak</a:t>
            </a:r>
            <a:endParaRPr lang="hu-H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10556"/>
            <a:ext cx="68580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Desszertboros poharak</a:t>
            </a:r>
            <a:endParaRPr lang="hu-H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10556"/>
            <a:ext cx="68580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Sörös poharak</a:t>
            </a:r>
            <a:endParaRPr lang="hu-H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33531"/>
            <a:ext cx="8229600" cy="30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Poharak párlatokhoz</a:t>
            </a:r>
            <a:endParaRPr lang="hu-H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348706"/>
            <a:ext cx="61912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101</Words>
  <Application>Microsoft Office PowerPoint</Application>
  <PresentationFormat>Diavetítés a képernyőre (4:3 oldalarány)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HITEK ÉS TÉVHITEK AZ ITALOK SZERVÍROZÁSÁRÓL </vt:lpstr>
      <vt:lpstr>Borok, pezsgők felszolgálási hőmérséklete</vt:lpstr>
      <vt:lpstr>Fehérboros poharak </vt:lpstr>
      <vt:lpstr>Vörösboros poharak</vt:lpstr>
      <vt:lpstr>Rozéboros pohár</vt:lpstr>
      <vt:lpstr>Pezsgős- és habzóboros poharak</vt:lpstr>
      <vt:lpstr>Desszertboros poharak</vt:lpstr>
      <vt:lpstr>Sörös poharak</vt:lpstr>
      <vt:lpstr>Poharak párlatokhoz</vt:lpstr>
      <vt:lpstr>Poharak borpárlatokhoz</vt:lpstr>
      <vt:lpstr>Borok felszolgálási sorrendje</vt:lpstr>
      <vt:lpstr>Nyitott palackok eltarthatósága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HITEK ÉS TÉVHITEK AZ ITALOK SZERVÍROZÁSÁRÓL </dc:title>
  <dc:creator>Consiliere</dc:creator>
  <cp:lastModifiedBy>Consiliere</cp:lastModifiedBy>
  <cp:revision>18</cp:revision>
  <dcterms:created xsi:type="dcterms:W3CDTF">2016-10-05T15:43:21Z</dcterms:created>
  <dcterms:modified xsi:type="dcterms:W3CDTF">2016-10-06T05:45:18Z</dcterms:modified>
</cp:coreProperties>
</file>