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heme/theme7.xml" ContentType="application/vnd.openxmlformats-officedocument.theme+xml"/>
  <Override PartName="/ppt/tags/tag1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4" r:id="rId2"/>
    <p:sldMasterId id="2147483753" r:id="rId3"/>
    <p:sldMasterId id="2147483772" r:id="rId4"/>
    <p:sldMasterId id="2147483791" r:id="rId5"/>
    <p:sldMasterId id="2147483810" r:id="rId6"/>
  </p:sldMasterIdLst>
  <p:notesMasterIdLst>
    <p:notesMasterId r:id="rId21"/>
  </p:notesMasterIdLst>
  <p:sldIdLst>
    <p:sldId id="389" r:id="rId7"/>
    <p:sldId id="400" r:id="rId8"/>
    <p:sldId id="401" r:id="rId9"/>
    <p:sldId id="402" r:id="rId10"/>
    <p:sldId id="403" r:id="rId11"/>
    <p:sldId id="411" r:id="rId12"/>
    <p:sldId id="413" r:id="rId13"/>
    <p:sldId id="414" r:id="rId14"/>
    <p:sldId id="417" r:id="rId15"/>
    <p:sldId id="418" r:id="rId16"/>
    <p:sldId id="404" r:id="rId17"/>
    <p:sldId id="416" r:id="rId18"/>
    <p:sldId id="410" r:id="rId19"/>
    <p:sldId id="41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120">
          <p15:clr>
            <a:srgbClr val="A4A3A4"/>
          </p15:clr>
        </p15:guide>
        <p15:guide id="3" orient="horz" pos="121">
          <p15:clr>
            <a:srgbClr val="A4A3A4"/>
          </p15:clr>
        </p15:guide>
        <p15:guide id="4" orient="horz" pos="4195">
          <p15:clr>
            <a:srgbClr val="A4A3A4"/>
          </p15:clr>
        </p15:guide>
        <p15:guide id="5" orient="horz" pos="367">
          <p15:clr>
            <a:srgbClr val="A4A3A4"/>
          </p15:clr>
        </p15:guide>
        <p15:guide id="6" orient="horz" pos="3879">
          <p15:clr>
            <a:srgbClr val="A4A3A4"/>
          </p15:clr>
        </p15:guide>
        <p15:guide id="7" orient="horz" pos="3535">
          <p15:clr>
            <a:srgbClr val="A4A3A4"/>
          </p15:clr>
        </p15:guide>
        <p15:guide id="8" pos="3841">
          <p15:clr>
            <a:srgbClr val="A4A3A4"/>
          </p15:clr>
        </p15:guide>
        <p15:guide id="9" pos="381">
          <p15:clr>
            <a:srgbClr val="A4A3A4"/>
          </p15:clr>
        </p15:guide>
        <p15:guide id="10" pos="7307">
          <p15:clr>
            <a:srgbClr val="A4A3A4"/>
          </p15:clr>
        </p15:guide>
        <p15:guide id="11" orient="horz" pos="3525">
          <p15:clr>
            <a:srgbClr val="A4A3A4"/>
          </p15:clr>
        </p15:guide>
        <p15:guide id="12" orient="horz" pos="545">
          <p15:clr>
            <a:srgbClr val="A4A3A4"/>
          </p15:clr>
        </p15:guide>
        <p15:guide id="13" orient="horz" pos="3730">
          <p15:clr>
            <a:srgbClr val="A4A3A4"/>
          </p15:clr>
        </p15:guide>
        <p15:guide id="14" orient="horz" pos="1270">
          <p15:clr>
            <a:srgbClr val="A4A3A4"/>
          </p15:clr>
        </p15:guide>
        <p15:guide id="15" orient="horz" pos="1062">
          <p15:clr>
            <a:srgbClr val="A4A3A4"/>
          </p15:clr>
        </p15:guide>
        <p15:guide id="16" orient="horz" pos="4001">
          <p15:clr>
            <a:srgbClr val="A4A3A4"/>
          </p15:clr>
        </p15:guide>
        <p15:guide id="17" pos="2880">
          <p15:clr>
            <a:srgbClr val="A4A3A4"/>
          </p15:clr>
        </p15:guide>
        <p15:guide id="18" pos="286">
          <p15:clr>
            <a:srgbClr val="A4A3A4"/>
          </p15:clr>
        </p15:guide>
        <p15:guide id="19" pos="54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hony Batt" initials="TB" lastIdx="2" clrIdx="0"/>
  <p:cmAuthor id="1" name="Szabó Szeréna" initials="SS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00"/>
    <a:srgbClr val="B6C628"/>
    <a:srgbClr val="00ABAA"/>
    <a:srgbClr val="009EB5"/>
    <a:srgbClr val="006AB4"/>
    <a:srgbClr val="000000"/>
    <a:srgbClr val="FFEBBA"/>
    <a:srgbClr val="FFD103"/>
    <a:srgbClr val="FFD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816" autoAdjust="0"/>
  </p:normalViewPr>
  <p:slideViewPr>
    <p:cSldViewPr snapToGrid="0" snapToObjects="1">
      <p:cViewPr>
        <p:scale>
          <a:sx n="68" d="100"/>
          <a:sy n="68" d="100"/>
        </p:scale>
        <p:origin x="-306" y="-72"/>
      </p:cViewPr>
      <p:guideLst>
        <p:guide orient="horz" pos="2160"/>
        <p:guide orient="horz" pos="1120"/>
        <p:guide orient="horz" pos="121"/>
        <p:guide orient="horz" pos="4195"/>
        <p:guide orient="horz" pos="367"/>
        <p:guide orient="horz" pos="3879"/>
        <p:guide orient="horz" pos="3535"/>
        <p:guide orient="horz" pos="3525"/>
        <p:guide orient="horz" pos="545"/>
        <p:guide orient="horz" pos="3730"/>
        <p:guide orient="horz" pos="1270"/>
        <p:guide orient="horz" pos="1062"/>
        <p:guide orient="horz" pos="4001"/>
        <p:guide pos="3841"/>
        <p:guide pos="381"/>
        <p:guide pos="7307"/>
        <p:guide pos="2880"/>
        <p:guide pos="286"/>
        <p:guide pos="54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552FD-7F0F-498C-B24B-F3972759E4AD}" type="datetimeFigureOut">
              <a:rPr lang="en-GB" smtClean="0"/>
              <a:pPr/>
              <a:t>04/10/2016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E61C6-0966-44A9-B9F6-E0BE7A5B3A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2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732EA-9476-4625-B846-D40192A346A7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61C6-0966-44A9-B9F6-E0BE7A5B3AD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8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1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2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3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4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5.bin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9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38.bin"/><Relationship Id="rId2" Type="http://schemas.openxmlformats.org/officeDocument/2006/relationships/tags" Target="../tags/tag111.xml"/><Relationship Id="rId1" Type="http://schemas.openxmlformats.org/officeDocument/2006/relationships/vmlDrawing" Target="../drawings/vmlDrawing111.vml"/><Relationship Id="rId6" Type="http://schemas.openxmlformats.org/officeDocument/2006/relationships/oleObject" Target="../embeddings/oleObject337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41.bin"/><Relationship Id="rId4" Type="http://schemas.openxmlformats.org/officeDocument/2006/relationships/oleObject" Target="../embeddings/oleObject336.bin"/><Relationship Id="rId9" Type="http://schemas.openxmlformats.org/officeDocument/2006/relationships/oleObject" Target="../embeddings/oleObject340.bin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5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44.bin"/><Relationship Id="rId2" Type="http://schemas.openxmlformats.org/officeDocument/2006/relationships/tags" Target="../tags/tag112.xml"/><Relationship Id="rId1" Type="http://schemas.openxmlformats.org/officeDocument/2006/relationships/vmlDrawing" Target="../drawings/vmlDrawing112.vml"/><Relationship Id="rId6" Type="http://schemas.openxmlformats.org/officeDocument/2006/relationships/oleObject" Target="../embeddings/oleObject343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47.bin"/><Relationship Id="rId4" Type="http://schemas.openxmlformats.org/officeDocument/2006/relationships/oleObject" Target="../embeddings/oleObject342.bin"/><Relationship Id="rId9" Type="http://schemas.openxmlformats.org/officeDocument/2006/relationships/oleObject" Target="../embeddings/oleObject346.bin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1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50.bin"/><Relationship Id="rId2" Type="http://schemas.openxmlformats.org/officeDocument/2006/relationships/tags" Target="../tags/tag113.xml"/><Relationship Id="rId1" Type="http://schemas.openxmlformats.org/officeDocument/2006/relationships/vmlDrawing" Target="../drawings/vmlDrawing113.vml"/><Relationship Id="rId6" Type="http://schemas.openxmlformats.org/officeDocument/2006/relationships/oleObject" Target="../embeddings/oleObject349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53.bin"/><Relationship Id="rId4" Type="http://schemas.openxmlformats.org/officeDocument/2006/relationships/oleObject" Target="../embeddings/oleObject348.bin"/><Relationship Id="rId9" Type="http://schemas.openxmlformats.org/officeDocument/2006/relationships/oleObject" Target="../embeddings/oleObject35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4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43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1.bin"/><Relationship Id="rId9" Type="http://schemas.openxmlformats.org/officeDocument/2006/relationships/oleObject" Target="../embeddings/oleObject45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49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7.bin"/><Relationship Id="rId9" Type="http://schemas.openxmlformats.org/officeDocument/2006/relationships/oleObject" Target="../embeddings/oleObject51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55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3.bin"/><Relationship Id="rId9" Type="http://schemas.openxmlformats.org/officeDocument/2006/relationships/oleObject" Target="../embeddings/oleObject57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66.bin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8.bin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72.bin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4.bin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78.bin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6.bin"/><Relationship Id="rId9" Type="http://schemas.openxmlformats.org/officeDocument/2006/relationships/oleObject" Target="../embeddings/oleObject80.bin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84.bin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6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90.bin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93.bin"/><Relationship Id="rId4" Type="http://schemas.openxmlformats.org/officeDocument/2006/relationships/oleObject" Target="../embeddings/oleObject88.bin"/><Relationship Id="rId9" Type="http://schemas.openxmlformats.org/officeDocument/2006/relationships/oleObject" Target="../embeddings/oleObject92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102.bin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01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100.bin"/><Relationship Id="rId9" Type="http://schemas.openxmlformats.org/officeDocument/2006/relationships/oleObject" Target="../embeddings/oleObject104.bin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108.bin"/><Relationship Id="rId2" Type="http://schemas.openxmlformats.org/officeDocument/2006/relationships/tags" Target="../tags/tag36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07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11.bin"/><Relationship Id="rId4" Type="http://schemas.openxmlformats.org/officeDocument/2006/relationships/oleObject" Target="../embeddings/oleObject106.bin"/><Relationship Id="rId9" Type="http://schemas.openxmlformats.org/officeDocument/2006/relationships/oleObject" Target="../embeddings/oleObject110.bin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5.bin"/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114.bin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113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17.bin"/><Relationship Id="rId4" Type="http://schemas.openxmlformats.org/officeDocument/2006/relationships/oleObject" Target="../embeddings/oleObject112.bin"/><Relationship Id="rId9" Type="http://schemas.openxmlformats.org/officeDocument/2006/relationships/oleObject" Target="../embeddings/oleObject11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png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png"/><Relationship Id="rId2" Type="http://schemas.openxmlformats.org/officeDocument/2006/relationships/tags" Target="../tags/tag4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7.bin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9.bin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6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25.bin"/><Relationship Id="rId2" Type="http://schemas.openxmlformats.org/officeDocument/2006/relationships/tags" Target="../tags/tag43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24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28.bin"/><Relationship Id="rId4" Type="http://schemas.openxmlformats.org/officeDocument/2006/relationships/oleObject" Target="../embeddings/oleObject123.bin"/><Relationship Id="rId9" Type="http://schemas.openxmlformats.org/officeDocument/2006/relationships/oleObject" Target="../embeddings/oleObject127.bin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31.bin"/><Relationship Id="rId2" Type="http://schemas.openxmlformats.org/officeDocument/2006/relationships/tags" Target="../tags/tag44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130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34.bin"/><Relationship Id="rId4" Type="http://schemas.openxmlformats.org/officeDocument/2006/relationships/oleObject" Target="../embeddings/oleObject129.bin"/><Relationship Id="rId9" Type="http://schemas.openxmlformats.org/officeDocument/2006/relationships/oleObject" Target="../embeddings/oleObject133.bin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8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37.bin"/><Relationship Id="rId2" Type="http://schemas.openxmlformats.org/officeDocument/2006/relationships/tags" Target="../tags/tag45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36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40.bin"/><Relationship Id="rId4" Type="http://schemas.openxmlformats.org/officeDocument/2006/relationships/oleObject" Target="../embeddings/oleObject135.bin"/><Relationship Id="rId9" Type="http://schemas.openxmlformats.org/officeDocument/2006/relationships/oleObject" Target="../embeddings/oleObject139.bin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4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43.bin"/><Relationship Id="rId2" Type="http://schemas.openxmlformats.org/officeDocument/2006/relationships/tags" Target="../tags/tag46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142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46.bin"/><Relationship Id="rId4" Type="http://schemas.openxmlformats.org/officeDocument/2006/relationships/oleObject" Target="../embeddings/oleObject141.bin"/><Relationship Id="rId9" Type="http://schemas.openxmlformats.org/officeDocument/2006/relationships/oleObject" Target="../embeddings/oleObject145.bin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0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49.bin"/><Relationship Id="rId2" Type="http://schemas.openxmlformats.org/officeDocument/2006/relationships/tags" Target="../tags/tag47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148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52.bin"/><Relationship Id="rId4" Type="http://schemas.openxmlformats.org/officeDocument/2006/relationships/oleObject" Target="../embeddings/oleObject147.bin"/><Relationship Id="rId9" Type="http://schemas.openxmlformats.org/officeDocument/2006/relationships/oleObject" Target="../embeddings/oleObject151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3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4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5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6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7.bin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13.bin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8.bin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2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61.bin"/><Relationship Id="rId2" Type="http://schemas.openxmlformats.org/officeDocument/2006/relationships/tags" Target="../tags/tag54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160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64.bin"/><Relationship Id="rId4" Type="http://schemas.openxmlformats.org/officeDocument/2006/relationships/oleObject" Target="../embeddings/oleObject159.bin"/><Relationship Id="rId9" Type="http://schemas.openxmlformats.org/officeDocument/2006/relationships/oleObject" Target="../embeddings/oleObject163.bin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8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67.bin"/><Relationship Id="rId2" Type="http://schemas.openxmlformats.org/officeDocument/2006/relationships/tags" Target="../tags/tag55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166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70.bin"/><Relationship Id="rId4" Type="http://schemas.openxmlformats.org/officeDocument/2006/relationships/oleObject" Target="../embeddings/oleObject165.bin"/><Relationship Id="rId9" Type="http://schemas.openxmlformats.org/officeDocument/2006/relationships/oleObject" Target="../embeddings/oleObject169.bin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4.bin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173.bin"/><Relationship Id="rId2" Type="http://schemas.openxmlformats.org/officeDocument/2006/relationships/tags" Target="../tags/tag56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172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76.bin"/><Relationship Id="rId4" Type="http://schemas.openxmlformats.org/officeDocument/2006/relationships/oleObject" Target="../embeddings/oleObject171.bin"/><Relationship Id="rId9" Type="http://schemas.openxmlformats.org/officeDocument/2006/relationships/oleObject" Target="../embeddings/oleObject17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59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9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60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0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png"/><Relationship Id="rId2" Type="http://schemas.openxmlformats.org/officeDocument/2006/relationships/tags" Target="../tags/tag61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1.bin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5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184.bin"/><Relationship Id="rId2" Type="http://schemas.openxmlformats.org/officeDocument/2006/relationships/tags" Target="../tags/tag62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183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87.bin"/><Relationship Id="rId4" Type="http://schemas.openxmlformats.org/officeDocument/2006/relationships/oleObject" Target="../embeddings/oleObject182.bin"/><Relationship Id="rId9" Type="http://schemas.openxmlformats.org/officeDocument/2006/relationships/oleObject" Target="../embeddings/oleObject186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1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190.bin"/><Relationship Id="rId2" Type="http://schemas.openxmlformats.org/officeDocument/2006/relationships/tags" Target="../tags/tag63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189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93.bin"/><Relationship Id="rId4" Type="http://schemas.openxmlformats.org/officeDocument/2006/relationships/oleObject" Target="../embeddings/oleObject188.bin"/><Relationship Id="rId9" Type="http://schemas.openxmlformats.org/officeDocument/2006/relationships/oleObject" Target="../embeddings/oleObject192.bin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19.bin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1.bin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7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196.bin"/><Relationship Id="rId2" Type="http://schemas.openxmlformats.org/officeDocument/2006/relationships/tags" Target="../tags/tag64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195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199.bin"/><Relationship Id="rId4" Type="http://schemas.openxmlformats.org/officeDocument/2006/relationships/oleObject" Target="../embeddings/oleObject194.bin"/><Relationship Id="rId9" Type="http://schemas.openxmlformats.org/officeDocument/2006/relationships/oleObject" Target="../embeddings/oleObject198.bin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3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202.bin"/><Relationship Id="rId2" Type="http://schemas.openxmlformats.org/officeDocument/2006/relationships/tags" Target="../tags/tag65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201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05.bin"/><Relationship Id="rId4" Type="http://schemas.openxmlformats.org/officeDocument/2006/relationships/oleObject" Target="../embeddings/oleObject200.bin"/><Relationship Id="rId9" Type="http://schemas.openxmlformats.org/officeDocument/2006/relationships/oleObject" Target="../embeddings/oleObject204.bin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9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208.bin"/><Relationship Id="rId2" Type="http://schemas.openxmlformats.org/officeDocument/2006/relationships/tags" Target="../tags/tag66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207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11.bin"/><Relationship Id="rId4" Type="http://schemas.openxmlformats.org/officeDocument/2006/relationships/oleObject" Target="../embeddings/oleObject206.bin"/><Relationship Id="rId9" Type="http://schemas.openxmlformats.org/officeDocument/2006/relationships/oleObject" Target="../embeddings/oleObject210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2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3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4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0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5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6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7.bin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1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220.bin"/><Relationship Id="rId2" Type="http://schemas.openxmlformats.org/officeDocument/2006/relationships/tags" Target="../tags/tag73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219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23.bin"/><Relationship Id="rId4" Type="http://schemas.openxmlformats.org/officeDocument/2006/relationships/oleObject" Target="../embeddings/oleObject218.bin"/><Relationship Id="rId9" Type="http://schemas.openxmlformats.org/officeDocument/2006/relationships/oleObject" Target="../embeddings/oleObject222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25.bin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oleObject27.bin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7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226.bin"/><Relationship Id="rId2" Type="http://schemas.openxmlformats.org/officeDocument/2006/relationships/tags" Target="../tags/tag74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225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29.bin"/><Relationship Id="rId4" Type="http://schemas.openxmlformats.org/officeDocument/2006/relationships/oleObject" Target="../embeddings/oleObject224.bin"/><Relationship Id="rId9" Type="http://schemas.openxmlformats.org/officeDocument/2006/relationships/oleObject" Target="../embeddings/oleObject228.bin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3.bin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232.bin"/><Relationship Id="rId2" Type="http://schemas.openxmlformats.org/officeDocument/2006/relationships/tags" Target="../tags/tag75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231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35.bin"/><Relationship Id="rId4" Type="http://schemas.openxmlformats.org/officeDocument/2006/relationships/oleObject" Target="../embeddings/oleObject230.bin"/><Relationship Id="rId9" Type="http://schemas.openxmlformats.org/officeDocument/2006/relationships/oleObject" Target="../embeddings/oleObject234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png"/><Relationship Id="rId2" Type="http://schemas.openxmlformats.org/officeDocument/2006/relationships/tags" Target="../tags/tag78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8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png"/><Relationship Id="rId2" Type="http://schemas.openxmlformats.org/officeDocument/2006/relationships/tags" Target="../tags/tag79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png"/><Relationship Id="rId2" Type="http://schemas.openxmlformats.org/officeDocument/2006/relationships/tags" Target="../tags/tag80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0.bin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4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43.bin"/><Relationship Id="rId2" Type="http://schemas.openxmlformats.org/officeDocument/2006/relationships/tags" Target="../tags/tag81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242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46.bin"/><Relationship Id="rId4" Type="http://schemas.openxmlformats.org/officeDocument/2006/relationships/oleObject" Target="../embeddings/oleObject241.bin"/><Relationship Id="rId9" Type="http://schemas.openxmlformats.org/officeDocument/2006/relationships/oleObject" Target="../embeddings/oleObject245.bin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0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49.bin"/><Relationship Id="rId2" Type="http://schemas.openxmlformats.org/officeDocument/2006/relationships/tags" Target="../tags/tag82.xml"/><Relationship Id="rId1" Type="http://schemas.openxmlformats.org/officeDocument/2006/relationships/vmlDrawing" Target="../drawings/vmlDrawing82.vml"/><Relationship Id="rId6" Type="http://schemas.openxmlformats.org/officeDocument/2006/relationships/oleObject" Target="../embeddings/oleObject248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52.bin"/><Relationship Id="rId4" Type="http://schemas.openxmlformats.org/officeDocument/2006/relationships/oleObject" Target="../embeddings/oleObject247.bin"/><Relationship Id="rId9" Type="http://schemas.openxmlformats.org/officeDocument/2006/relationships/oleObject" Target="../embeddings/oleObject251.bin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6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55.bin"/><Relationship Id="rId2" Type="http://schemas.openxmlformats.org/officeDocument/2006/relationships/tags" Target="../tags/tag83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254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58.bin"/><Relationship Id="rId4" Type="http://schemas.openxmlformats.org/officeDocument/2006/relationships/oleObject" Target="../embeddings/oleObject253.bin"/><Relationship Id="rId9" Type="http://schemas.openxmlformats.org/officeDocument/2006/relationships/oleObject" Target="../embeddings/oleObject257.bin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2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61.bin"/><Relationship Id="rId2" Type="http://schemas.openxmlformats.org/officeDocument/2006/relationships/tags" Target="../tags/tag84.xml"/><Relationship Id="rId1" Type="http://schemas.openxmlformats.org/officeDocument/2006/relationships/vmlDrawing" Target="../drawings/vmlDrawing84.vml"/><Relationship Id="rId6" Type="http://schemas.openxmlformats.org/officeDocument/2006/relationships/oleObject" Target="../embeddings/oleObject260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64.bin"/><Relationship Id="rId4" Type="http://schemas.openxmlformats.org/officeDocument/2006/relationships/oleObject" Target="../embeddings/oleObject259.bin"/><Relationship Id="rId9" Type="http://schemas.openxmlformats.org/officeDocument/2006/relationships/oleObject" Target="../embeddings/oleObject263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31.bin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3.bin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8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67.bin"/><Relationship Id="rId2" Type="http://schemas.openxmlformats.org/officeDocument/2006/relationships/tags" Target="../tags/tag85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266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70.bin"/><Relationship Id="rId4" Type="http://schemas.openxmlformats.org/officeDocument/2006/relationships/oleObject" Target="../embeddings/oleObject265.bin"/><Relationship Id="rId9" Type="http://schemas.openxmlformats.org/officeDocument/2006/relationships/oleObject" Target="../embeddings/oleObject269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1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2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3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4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0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5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6.bin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0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79.bin"/><Relationship Id="rId2" Type="http://schemas.openxmlformats.org/officeDocument/2006/relationships/tags" Target="../tags/tag92.xml"/><Relationship Id="rId1" Type="http://schemas.openxmlformats.org/officeDocument/2006/relationships/vmlDrawing" Target="../drawings/vmlDrawing92.vml"/><Relationship Id="rId6" Type="http://schemas.openxmlformats.org/officeDocument/2006/relationships/oleObject" Target="../embeddings/oleObject278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82.bin"/><Relationship Id="rId4" Type="http://schemas.openxmlformats.org/officeDocument/2006/relationships/oleObject" Target="../embeddings/oleObject277.bin"/><Relationship Id="rId9" Type="http://schemas.openxmlformats.org/officeDocument/2006/relationships/oleObject" Target="../embeddings/oleObject281.bin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6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85.bin"/><Relationship Id="rId2" Type="http://schemas.openxmlformats.org/officeDocument/2006/relationships/tags" Target="../tags/tag93.xml"/><Relationship Id="rId1" Type="http://schemas.openxmlformats.org/officeDocument/2006/relationships/vmlDrawing" Target="../drawings/vmlDrawing93.vml"/><Relationship Id="rId6" Type="http://schemas.openxmlformats.org/officeDocument/2006/relationships/oleObject" Target="../embeddings/oleObject284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88.bin"/><Relationship Id="rId4" Type="http://schemas.openxmlformats.org/officeDocument/2006/relationships/oleObject" Target="../embeddings/oleObject283.bin"/><Relationship Id="rId9" Type="http://schemas.openxmlformats.org/officeDocument/2006/relationships/oleObject" Target="../embeddings/oleObject287.bin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2.bin"/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291.bin"/><Relationship Id="rId2" Type="http://schemas.openxmlformats.org/officeDocument/2006/relationships/tags" Target="../tags/tag94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290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294.bin"/><Relationship Id="rId4" Type="http://schemas.openxmlformats.org/officeDocument/2006/relationships/oleObject" Target="../embeddings/oleObject289.bin"/><Relationship Id="rId9" Type="http://schemas.openxmlformats.org/officeDocument/2006/relationships/oleObject" Target="../embeddings/oleObject29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5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tags" Target="../tags/tag97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7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tags" Target="../tags/tag98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8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6.png"/><Relationship Id="rId2" Type="http://schemas.openxmlformats.org/officeDocument/2006/relationships/tags" Target="../tags/tag99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9.bin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3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02.bin"/><Relationship Id="rId2" Type="http://schemas.openxmlformats.org/officeDocument/2006/relationships/tags" Target="../tags/tag100.xml"/><Relationship Id="rId1" Type="http://schemas.openxmlformats.org/officeDocument/2006/relationships/vmlDrawing" Target="../drawings/vmlDrawing100.vml"/><Relationship Id="rId6" Type="http://schemas.openxmlformats.org/officeDocument/2006/relationships/oleObject" Target="../embeddings/oleObject301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05.bin"/><Relationship Id="rId4" Type="http://schemas.openxmlformats.org/officeDocument/2006/relationships/oleObject" Target="../embeddings/oleObject300.bin"/><Relationship Id="rId9" Type="http://schemas.openxmlformats.org/officeDocument/2006/relationships/oleObject" Target="../embeddings/oleObject304.bin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9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08.bin"/><Relationship Id="rId2" Type="http://schemas.openxmlformats.org/officeDocument/2006/relationships/tags" Target="../tags/tag101.xml"/><Relationship Id="rId1" Type="http://schemas.openxmlformats.org/officeDocument/2006/relationships/vmlDrawing" Target="../drawings/vmlDrawing101.vml"/><Relationship Id="rId6" Type="http://schemas.openxmlformats.org/officeDocument/2006/relationships/oleObject" Target="../embeddings/oleObject307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11.bin"/><Relationship Id="rId4" Type="http://schemas.openxmlformats.org/officeDocument/2006/relationships/oleObject" Target="../embeddings/oleObject306.bin"/><Relationship Id="rId9" Type="http://schemas.openxmlformats.org/officeDocument/2006/relationships/oleObject" Target="../embeddings/oleObject310.bin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5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14.bin"/><Relationship Id="rId2" Type="http://schemas.openxmlformats.org/officeDocument/2006/relationships/tags" Target="../tags/tag102.xml"/><Relationship Id="rId1" Type="http://schemas.openxmlformats.org/officeDocument/2006/relationships/vmlDrawing" Target="../drawings/vmlDrawing102.vml"/><Relationship Id="rId6" Type="http://schemas.openxmlformats.org/officeDocument/2006/relationships/oleObject" Target="../embeddings/oleObject313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17.bin"/><Relationship Id="rId4" Type="http://schemas.openxmlformats.org/officeDocument/2006/relationships/oleObject" Target="../embeddings/oleObject312.bin"/><Relationship Id="rId9" Type="http://schemas.openxmlformats.org/officeDocument/2006/relationships/oleObject" Target="../embeddings/oleObject316.bin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1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20.bin"/><Relationship Id="rId2" Type="http://schemas.openxmlformats.org/officeDocument/2006/relationships/tags" Target="../tags/tag103.xml"/><Relationship Id="rId1" Type="http://schemas.openxmlformats.org/officeDocument/2006/relationships/vmlDrawing" Target="../drawings/vmlDrawing103.vml"/><Relationship Id="rId6" Type="http://schemas.openxmlformats.org/officeDocument/2006/relationships/oleObject" Target="../embeddings/oleObject319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23.bin"/><Relationship Id="rId4" Type="http://schemas.openxmlformats.org/officeDocument/2006/relationships/oleObject" Target="../embeddings/oleObject318.bin"/><Relationship Id="rId9" Type="http://schemas.openxmlformats.org/officeDocument/2006/relationships/oleObject" Target="../embeddings/oleObject322.bin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7.bin"/><Relationship Id="rId3" Type="http://schemas.openxmlformats.org/officeDocument/2006/relationships/slideMaster" Target="../slideMasters/slideMaster6.xml"/><Relationship Id="rId7" Type="http://schemas.openxmlformats.org/officeDocument/2006/relationships/oleObject" Target="../embeddings/oleObject326.bin"/><Relationship Id="rId2" Type="http://schemas.openxmlformats.org/officeDocument/2006/relationships/tags" Target="../tags/tag104.xml"/><Relationship Id="rId1" Type="http://schemas.openxmlformats.org/officeDocument/2006/relationships/vmlDrawing" Target="../drawings/vmlDrawing104.vml"/><Relationship Id="rId6" Type="http://schemas.openxmlformats.org/officeDocument/2006/relationships/oleObject" Target="../embeddings/oleObject325.bin"/><Relationship Id="rId5" Type="http://schemas.openxmlformats.org/officeDocument/2006/relationships/image" Target="../media/image1.emf"/><Relationship Id="rId10" Type="http://schemas.openxmlformats.org/officeDocument/2006/relationships/oleObject" Target="../embeddings/oleObject329.bin"/><Relationship Id="rId4" Type="http://schemas.openxmlformats.org/officeDocument/2006/relationships/oleObject" Target="../embeddings/oleObject324.bin"/><Relationship Id="rId9" Type="http://schemas.openxmlformats.org/officeDocument/2006/relationships/oleObject" Target="../embeddings/oleObject328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05526" y="536108"/>
            <a:ext cx="560559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5526" y="2396040"/>
            <a:ext cx="560559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presenter name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5524" y="2676127"/>
            <a:ext cx="56052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708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7"/>
          <p:cNvSpPr txBox="1"/>
          <p:nvPr userDrawn="1"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3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1298142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77996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1298142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198702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918000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1365475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37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9500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8298662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081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01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1903" y="1089025"/>
            <a:ext cx="391111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10425759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4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4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3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557214" y="1928813"/>
            <a:ext cx="8299449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 smtClean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9888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3235" y="6501747"/>
            <a:ext cx="204489" cy="37870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lang="nl-NL" sz="1200" b="1" i="0" kern="1200" spc="-11" smtClean="0">
                <a:solidFill>
                  <a:schemeClr val="accent1"/>
                </a:solidFill>
                <a:latin typeface="+mn-lt"/>
                <a:ea typeface="+mn-ea"/>
                <a:cs typeface="DINPro-Bold"/>
              </a:defRPr>
            </a:lvl1pPr>
          </a:lstStyle>
          <a:p>
            <a:pPr marL="17859" defTabSz="457200"/>
            <a:fld id="{81D60167-4931-47E6-BA6A-407CBD079E47}" type="slidenum">
              <a:rPr lang="en-GB">
                <a:solidFill>
                  <a:srgbClr val="E45212"/>
                </a:solidFill>
              </a:rPr>
              <a:pPr marL="17859" defTabSz="457200"/>
              <a:t>‹#›</a:t>
            </a:fld>
            <a:endParaRPr lang="en-GB" dirty="0">
              <a:solidFill>
                <a:srgbClr val="E45212"/>
              </a:solidFill>
            </a:endParaRPr>
          </a:p>
        </p:txBody>
      </p:sp>
      <p:sp>
        <p:nvSpPr>
          <p:cNvPr id="24" name="Tijdelijke aanduiding voor tekst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0063" y="1017984"/>
            <a:ext cx="8115970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700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</a:t>
            </a:r>
          </a:p>
          <a:p>
            <a:pPr lvl="2"/>
            <a:r>
              <a:rPr lang="en-GB" dirty="0" smtClean="0"/>
              <a:t>Third</a:t>
            </a:r>
          </a:p>
          <a:p>
            <a:pPr lvl="3"/>
            <a:r>
              <a:rPr lang="en-GB" dirty="0" smtClean="0"/>
              <a:t>Fourth</a:t>
            </a:r>
          </a:p>
          <a:p>
            <a:pPr lvl="4"/>
            <a:r>
              <a:rPr lang="en-GB" dirty="0" smtClean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3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918000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92265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37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9419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8298662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191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01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1903" y="1089025"/>
            <a:ext cx="391111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2466828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4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7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557214" y="1928813"/>
            <a:ext cx="8299449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 smtClean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6767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3235" y="6501747"/>
            <a:ext cx="204489" cy="37870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lang="nl-NL" sz="1200" b="1" i="0" kern="1200" spc="-11" smtClean="0">
                <a:solidFill>
                  <a:schemeClr val="accent1"/>
                </a:solidFill>
                <a:latin typeface="+mn-lt"/>
                <a:ea typeface="+mn-ea"/>
                <a:cs typeface="DINPro-Bold"/>
              </a:defRPr>
            </a:lvl1pPr>
          </a:lstStyle>
          <a:p>
            <a:pPr marL="17859" defTabSz="457200"/>
            <a:fld id="{81D60167-4931-47E6-BA6A-407CBD079E47}" type="slidenum">
              <a:rPr lang="en-GB">
                <a:solidFill>
                  <a:srgbClr val="E45212"/>
                </a:solidFill>
              </a:rPr>
              <a:pPr marL="17859" defTabSz="457200"/>
              <a:t>‹#›</a:t>
            </a:fld>
            <a:endParaRPr lang="en-GB" dirty="0">
              <a:solidFill>
                <a:srgbClr val="E45212"/>
              </a:solidFill>
            </a:endParaRPr>
          </a:p>
        </p:txBody>
      </p:sp>
      <p:sp>
        <p:nvSpPr>
          <p:cNvPr id="24" name="Tijdelijke aanduiding voor tekst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0063" y="1017984"/>
            <a:ext cx="8115970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700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</a:t>
            </a:r>
          </a:p>
          <a:p>
            <a:pPr lvl="2"/>
            <a:r>
              <a:rPr lang="en-GB" dirty="0" smtClean="0"/>
              <a:t>Third</a:t>
            </a:r>
          </a:p>
          <a:p>
            <a:pPr lvl="3"/>
            <a:r>
              <a:rPr lang="en-GB" dirty="0" smtClean="0"/>
              <a:t>Fourth</a:t>
            </a:r>
          </a:p>
          <a:p>
            <a:pPr lvl="4"/>
            <a:r>
              <a:rPr lang="en-GB" dirty="0" smtClean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9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05526" y="536108"/>
            <a:ext cx="560559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5526" y="2396040"/>
            <a:ext cx="560559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presenter name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5524" y="2676127"/>
            <a:ext cx="56052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708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7"/>
          <p:cNvSpPr txBox="1"/>
          <p:nvPr userDrawn="1"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12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319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12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896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5689600" y="3222662"/>
            <a:ext cx="291465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207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882000"/>
            <a:ext cx="43727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9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0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1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2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3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6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3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4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5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6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7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893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4014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928188"/>
            <a:ext cx="4014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7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8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9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0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1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7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2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9683" y="2583334"/>
            <a:ext cx="4014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1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2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3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4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5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9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4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5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6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7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8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9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239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62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1298142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133888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918000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42451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5689600" y="3222662"/>
            <a:ext cx="291465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771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37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296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8298662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152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01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1903" y="1089025"/>
            <a:ext cx="391111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22749696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4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3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4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5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6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7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8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9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0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1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557214" y="1928813"/>
            <a:ext cx="8299449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 smtClean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288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1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2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3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4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5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3235" y="6501747"/>
            <a:ext cx="204489" cy="37870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lang="nl-NL" sz="1200" b="1" i="0" kern="1200" spc="-11" smtClean="0">
                <a:solidFill>
                  <a:schemeClr val="accent1"/>
                </a:solidFill>
                <a:latin typeface="+mn-lt"/>
                <a:ea typeface="+mn-ea"/>
                <a:cs typeface="DINPro-Bold"/>
              </a:defRPr>
            </a:lvl1pPr>
          </a:lstStyle>
          <a:p>
            <a:pPr marL="17859" defTabSz="457200"/>
            <a:fld id="{81D60167-4931-47E6-BA6A-407CBD079E47}" type="slidenum">
              <a:rPr lang="en-GB">
                <a:solidFill>
                  <a:srgbClr val="E45212"/>
                </a:solidFill>
              </a:rPr>
              <a:pPr marL="17859" defTabSz="457200"/>
              <a:t>‹#›</a:t>
            </a:fld>
            <a:endParaRPr lang="en-GB" dirty="0">
              <a:solidFill>
                <a:srgbClr val="E45212"/>
              </a:solidFill>
            </a:endParaRPr>
          </a:p>
        </p:txBody>
      </p:sp>
      <p:sp>
        <p:nvSpPr>
          <p:cNvPr id="24" name="Tijdelijke aanduiding voor tekst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0063" y="1017984"/>
            <a:ext cx="8115970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700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</a:t>
            </a:r>
          </a:p>
          <a:p>
            <a:pPr lvl="2"/>
            <a:r>
              <a:rPr lang="en-GB" dirty="0" smtClean="0"/>
              <a:t>Third</a:t>
            </a:r>
          </a:p>
          <a:p>
            <a:pPr lvl="3"/>
            <a:r>
              <a:rPr lang="en-GB" dirty="0" smtClean="0"/>
              <a:t>Fourth</a:t>
            </a:r>
          </a:p>
          <a:p>
            <a:pPr lvl="4"/>
            <a:r>
              <a:rPr lang="en-GB" dirty="0" smtClean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7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05526" y="536108"/>
            <a:ext cx="560559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5526" y="2396040"/>
            <a:ext cx="560559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presenter name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5524" y="2676127"/>
            <a:ext cx="56052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708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7"/>
          <p:cNvSpPr txBox="1"/>
          <p:nvPr userDrawn="1"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0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12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245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5689600" y="3222662"/>
            <a:ext cx="291465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829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882000"/>
            <a:ext cx="43727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484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4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882000"/>
            <a:ext cx="43727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5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6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7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8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9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075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9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0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1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2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3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456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4014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928188"/>
            <a:ext cx="4014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3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4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5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6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7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5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2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9683" y="2583334"/>
            <a:ext cx="4014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7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8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9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60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61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2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0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1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2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3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4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5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046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35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1298142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106294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918000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3266248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37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8598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8298662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4208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048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9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01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1903" y="1089025"/>
            <a:ext cx="391111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11322600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8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4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9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0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1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2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3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5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2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3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4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5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6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7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557214" y="1928813"/>
            <a:ext cx="8299449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 smtClean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5022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7"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8" name="think-cell Slide" r:id="rId7" imgW="270" imgH="270" progId="">
                  <p:embed/>
                </p:oleObj>
              </mc:Choice>
              <mc:Fallback>
                <p:oleObj name="think-cell Slide" r:id="rId7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9" name="think-cell Slide" r:id="rId8" imgW="270" imgH="270" progId="">
                  <p:embed/>
                </p:oleObj>
              </mc:Choice>
              <mc:Fallback>
                <p:oleObj name="think-cell Slid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00" name="think-cell Slide" r:id="rId9" imgW="270" imgH="270" progId="">
                  <p:embed/>
                </p:oleObj>
              </mc:Choice>
              <mc:Fallback>
                <p:oleObj name="think-cell Slide" r:id="rId9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01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5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3235" y="6501747"/>
            <a:ext cx="204489" cy="37870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lang="nl-NL" sz="1200" b="1" i="0" kern="1200" spc="-11" smtClean="0">
                <a:solidFill>
                  <a:schemeClr val="accent1"/>
                </a:solidFill>
                <a:latin typeface="+mn-lt"/>
                <a:ea typeface="+mn-ea"/>
                <a:cs typeface="DINPro-Bold"/>
              </a:defRPr>
            </a:lvl1pPr>
          </a:lstStyle>
          <a:p>
            <a:pPr marL="17859" defTabSz="457200"/>
            <a:fld id="{81D60167-4931-47E6-BA6A-407CBD079E47}" type="slidenum">
              <a:rPr lang="en-GB">
                <a:solidFill>
                  <a:srgbClr val="E45212"/>
                </a:solidFill>
              </a:rPr>
              <a:pPr marL="17859" defTabSz="457200"/>
              <a:t>‹#›</a:t>
            </a:fld>
            <a:endParaRPr lang="en-GB" dirty="0">
              <a:solidFill>
                <a:srgbClr val="E45212"/>
              </a:solidFill>
            </a:endParaRPr>
          </a:p>
        </p:txBody>
      </p:sp>
      <p:sp>
        <p:nvSpPr>
          <p:cNvPr id="24" name="Tijdelijke aanduiding voor tekst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0063" y="1017984"/>
            <a:ext cx="8115970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700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</a:t>
            </a:r>
          </a:p>
          <a:p>
            <a:pPr lvl="2"/>
            <a:r>
              <a:rPr lang="en-GB" dirty="0" smtClean="0"/>
              <a:t>Third</a:t>
            </a:r>
          </a:p>
          <a:p>
            <a:pPr lvl="3"/>
            <a:r>
              <a:rPr lang="en-GB" dirty="0" smtClean="0"/>
              <a:t>Fourth</a:t>
            </a:r>
          </a:p>
          <a:p>
            <a:pPr lvl="4"/>
            <a:r>
              <a:rPr lang="en-GB" dirty="0" smtClean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7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05526" y="536108"/>
            <a:ext cx="560559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5526" y="2396040"/>
            <a:ext cx="560559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presenter name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5524" y="2676127"/>
            <a:ext cx="56052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708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7"/>
          <p:cNvSpPr txBox="1"/>
          <p:nvPr userDrawn="1"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12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595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5689600" y="3222662"/>
            <a:ext cx="291465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552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882000"/>
            <a:ext cx="43727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51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051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4014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928188"/>
            <a:ext cx="4014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3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4014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928188"/>
            <a:ext cx="4014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3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2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9683" y="2583334"/>
            <a:ext cx="4014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2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9048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1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1298142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1664533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918000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86063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37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77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8298662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911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01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1903" y="1089025"/>
            <a:ext cx="391111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13090043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4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6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2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9683" y="2583334"/>
            <a:ext cx="4014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0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557214" y="1928813"/>
            <a:ext cx="8299449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 smtClean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0613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3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3235" y="6501747"/>
            <a:ext cx="204489" cy="37870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lang="nl-NL" sz="1200" b="1" i="0" kern="1200" spc="-11" smtClean="0">
                <a:solidFill>
                  <a:schemeClr val="accent1"/>
                </a:solidFill>
                <a:latin typeface="+mn-lt"/>
                <a:ea typeface="+mn-ea"/>
                <a:cs typeface="DINPro-Bold"/>
              </a:defRPr>
            </a:lvl1pPr>
          </a:lstStyle>
          <a:p>
            <a:pPr marL="17859" defTabSz="457200"/>
            <a:fld id="{81D60167-4931-47E6-BA6A-407CBD079E47}" type="slidenum">
              <a:rPr lang="en-GB">
                <a:solidFill>
                  <a:srgbClr val="E45212"/>
                </a:solidFill>
              </a:rPr>
              <a:pPr marL="17859" defTabSz="457200"/>
              <a:t>‹#›</a:t>
            </a:fld>
            <a:endParaRPr lang="en-GB" dirty="0">
              <a:solidFill>
                <a:srgbClr val="E45212"/>
              </a:solidFill>
            </a:endParaRPr>
          </a:p>
        </p:txBody>
      </p:sp>
      <p:sp>
        <p:nvSpPr>
          <p:cNvPr id="24" name="Tijdelijke aanduiding voor tekst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0063" y="1017984"/>
            <a:ext cx="8115970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700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</a:t>
            </a:r>
          </a:p>
          <a:p>
            <a:pPr lvl="2"/>
            <a:r>
              <a:rPr lang="en-GB" dirty="0" smtClean="0"/>
              <a:t>Third</a:t>
            </a:r>
          </a:p>
          <a:p>
            <a:pPr lvl="3"/>
            <a:r>
              <a:rPr lang="en-GB" dirty="0" smtClean="0"/>
              <a:t>Fourth</a:t>
            </a:r>
          </a:p>
          <a:p>
            <a:pPr lvl="4"/>
            <a:r>
              <a:rPr lang="en-GB" dirty="0" smtClean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16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05526" y="536108"/>
            <a:ext cx="560559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5526" y="2396040"/>
            <a:ext cx="560559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presenter name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5524" y="2676127"/>
            <a:ext cx="56052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708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7"/>
          <p:cNvSpPr txBox="1"/>
          <p:nvPr userDrawn="1"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7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12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988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5689600" y="3222662"/>
            <a:ext cx="291465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05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882000"/>
            <a:ext cx="43727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115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268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4014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928188"/>
            <a:ext cx="4014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8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2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9683" y="2583334"/>
            <a:ext cx="4014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4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5893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4023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5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2 lines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1298142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330100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58000" y="918000"/>
            <a:ext cx="8298662" cy="196977"/>
          </a:xfr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8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</p:spTree>
    <p:extLst>
      <p:ext uri="{BB962C8B-B14F-4D97-AF65-F5344CB8AC3E}">
        <p14:creationId xmlns:p14="http://schemas.microsoft.com/office/powerpoint/2010/main" val="207313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37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8191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8298662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9586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0"/>
            <a:ext cx="8298663" cy="369332"/>
          </a:xfr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089025"/>
            <a:ext cx="401400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1903" y="1089025"/>
            <a:ext cx="3911110" cy="5004363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</p:spTree>
    <p:extLst>
      <p:ext uri="{BB962C8B-B14F-4D97-AF65-F5344CB8AC3E}">
        <p14:creationId xmlns:p14="http://schemas.microsoft.com/office/powerpoint/2010/main" val="825598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4000" cy="6109200"/>
          </a:xfrm>
          <a:noFill/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n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1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2" hasCustomPrompt="1"/>
          </p:nvPr>
        </p:nvSpPr>
        <p:spPr>
          <a:xfrm>
            <a:off x="557214" y="1928813"/>
            <a:ext cx="8299449" cy="4092575"/>
          </a:xfrm>
        </p:spPr>
        <p:txBody>
          <a:bodyPr lIns="0" tIns="0" rIns="0" bIns="0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 dirty="0" smtClean="0"/>
              <a:t>Click icon for content type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656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8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8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3235" y="6501747"/>
            <a:ext cx="204489" cy="37870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lang="nl-NL" sz="1200" b="1" i="0" kern="1200" spc="-11" smtClean="0">
                <a:solidFill>
                  <a:schemeClr val="accent1"/>
                </a:solidFill>
                <a:latin typeface="+mn-lt"/>
                <a:ea typeface="+mn-ea"/>
                <a:cs typeface="DINPro-Bold"/>
              </a:defRPr>
            </a:lvl1pPr>
          </a:lstStyle>
          <a:p>
            <a:pPr marL="17859" defTabSz="457200"/>
            <a:fld id="{81D60167-4931-47E6-BA6A-407CBD079E47}" type="slidenum">
              <a:rPr lang="en-GB">
                <a:solidFill>
                  <a:srgbClr val="E45212"/>
                </a:solidFill>
              </a:rPr>
              <a:pPr marL="17859" defTabSz="457200"/>
              <a:t>‹#›</a:t>
            </a:fld>
            <a:endParaRPr lang="en-GB" dirty="0">
              <a:solidFill>
                <a:srgbClr val="E45212"/>
              </a:solidFill>
            </a:endParaRPr>
          </a:p>
        </p:txBody>
      </p:sp>
      <p:sp>
        <p:nvSpPr>
          <p:cNvPr id="24" name="Tijdelijke aanduiding voor tekst 31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0063" y="1017984"/>
            <a:ext cx="8115970" cy="4929188"/>
          </a:xfrm>
        </p:spPr>
        <p:txBody>
          <a:bodyPr>
            <a:noAutofit/>
          </a:bodyPr>
          <a:lstStyle>
            <a:lvl1pPr marL="186401" indent="-186401">
              <a:buFont typeface="Arial" panose="020B0604020202020204" pitchFamily="34" charset="0"/>
              <a:buChar char="•"/>
              <a:defRPr sz="1700" b="0">
                <a:latin typeface="+mn-lt"/>
              </a:defRPr>
            </a:lvl1pPr>
            <a:lvl2pPr marL="442004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2pPr>
            <a:lvl3pPr marL="763461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3pPr>
            <a:lvl4pPr marL="1084918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4pPr>
            <a:lvl5pPr marL="1406376" indent="-120546">
              <a:buClr>
                <a:schemeClr val="accent2"/>
              </a:buClr>
              <a:buFont typeface="Arial" panose="020B0604020202020204" pitchFamily="34" charset="0"/>
              <a:buChar char="•"/>
              <a:defRPr sz="13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</a:t>
            </a:r>
          </a:p>
          <a:p>
            <a:pPr lvl="2"/>
            <a:r>
              <a:rPr lang="en-GB" dirty="0" smtClean="0"/>
              <a:t>Third</a:t>
            </a:r>
          </a:p>
          <a:p>
            <a:pPr lvl="3"/>
            <a:r>
              <a:rPr lang="en-GB" dirty="0" smtClean="0"/>
              <a:t>Fourth</a:t>
            </a:r>
          </a:p>
          <a:p>
            <a:pPr lvl="4"/>
            <a:r>
              <a:rPr lang="en-GB" dirty="0" smtClean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6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fbeelding 2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05526" y="536108"/>
            <a:ext cx="5605591" cy="1661993"/>
          </a:xfrm>
        </p:spPr>
        <p:txBody>
          <a:bodyPr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05526" y="2396040"/>
            <a:ext cx="5605591" cy="246221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00" b="0" i="0" baseline="0">
                <a:solidFill>
                  <a:schemeClr val="bg1"/>
                </a:solidFill>
                <a:latin typeface="+mn-lt"/>
                <a:cs typeface="DINPro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presenter name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5524" y="2676127"/>
            <a:ext cx="5605200" cy="246221"/>
          </a:xfr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+mn-lt"/>
                <a:cs typeface="DINPro-Light"/>
              </a:defRPr>
            </a:lvl1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70800" cy="6858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3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7"/>
          <p:cNvSpPr txBox="1"/>
          <p:nvPr userDrawn="1"/>
        </p:nvSpPr>
        <p:spPr>
          <a:xfrm>
            <a:off x="1606177" y="2726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12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6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rcRect/>
            <a:stretch>
              <a:fillRect t="2" b="-534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526803"/>
            <a:ext cx="8064250" cy="166199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</a:t>
            </a:r>
            <a:br>
              <a:rPr lang="en-GB" dirty="0" smtClean="0"/>
            </a:br>
            <a:r>
              <a:rPr lang="en-GB" dirty="0" smtClean="0"/>
              <a:t>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5689600" y="3222662"/>
            <a:ext cx="2914650" cy="2798727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pic>
        <p:nvPicPr>
          <p:cNvPr id="11" name="Picture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851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542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882000"/>
            <a:ext cx="4372799" cy="309600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25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o sub -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0" y="460802"/>
            <a:ext cx="4363200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665288"/>
            <a:ext cx="4372799" cy="43561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0"/>
            <a:ext cx="3672000" cy="6108954"/>
          </a:xfr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93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1049">
          <p15:clr>
            <a:srgbClr val="FBAE40"/>
          </p15:clr>
        </p15:guide>
        <p15:guide id="2" orient="horz" pos="550">
          <p15:clr>
            <a:srgbClr val="FBAE40"/>
          </p15:clr>
        </p15:guide>
        <p15:guide id="3" orient="horz" pos="453">
          <p15:clr>
            <a:srgbClr val="FBAE40"/>
          </p15:clr>
        </p15:guide>
        <p15:guide id="4" pos="3447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4014000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1" y="1928188"/>
            <a:ext cx="4014000" cy="4093200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8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 -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8001" y="460802"/>
            <a:ext cx="829866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1" y="1152000"/>
            <a:ext cx="8298662" cy="77618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chemeClr val="accent3"/>
                </a:solidFill>
                <a:latin typeface="+mn-lt"/>
                <a:cs typeface="DINPro-Medium"/>
              </a:defRPr>
            </a:lvl1pPr>
          </a:lstStyle>
          <a:p>
            <a:pPr lvl="0"/>
            <a:r>
              <a:rPr lang="en-GB" dirty="0" smtClean="0"/>
              <a:t>Click for sub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9683" y="2583334"/>
            <a:ext cx="4014000" cy="3438054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8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0" name="Object 19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8" name="Object 27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2" name="Object 3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7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8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3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802"/>
            <a:ext cx="8298663" cy="369332"/>
          </a:xfr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3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1" name="Object 20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3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3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8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4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33" name="Object 32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41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9740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+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7999" y="460799"/>
            <a:ext cx="8298663" cy="369332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accent1"/>
                </a:solidFill>
                <a:latin typeface="+mj-lt"/>
                <a:cs typeface="DINPro-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 smtClean="0"/>
              <a:t>Click for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8000" y="1666800"/>
            <a:ext cx="4374000" cy="4426588"/>
          </a:xfrm>
        </p:spPr>
        <p:txBody>
          <a:bodyPr wrap="square" lIns="0" tIns="0" rIns="0" bIns="0">
            <a:noAutofit/>
          </a:bodyPr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dirty="0" smtClean="0"/>
              <a:t>Click for text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6" hasCustomPrompt="1"/>
          </p:nvPr>
        </p:nvSpPr>
        <p:spPr>
          <a:xfrm>
            <a:off x="5472000" y="3301995"/>
            <a:ext cx="3132250" cy="2592388"/>
          </a:xfrm>
        </p:spPr>
        <p:txBody>
          <a:bodyPr lIns="0" tIns="0" rIns="0" bIns="0"/>
          <a:lstStyle>
            <a:lvl1pPr>
              <a:defRPr baseline="0">
                <a:latin typeface="+mn-lt"/>
              </a:defRPr>
            </a:lvl1pPr>
          </a:lstStyle>
          <a:p>
            <a:r>
              <a:rPr lang="en-GB" dirty="0" smtClean="0"/>
              <a:t>click icon to add a </a:t>
            </a:r>
            <a:r>
              <a:rPr lang="en-GB" dirty="0" err="1" smtClean="0"/>
              <a:t>packshot</a:t>
            </a:r>
            <a:endParaRPr lang="en-GB" dirty="0"/>
          </a:p>
        </p:txBody>
      </p:sp>
      <p:sp>
        <p:nvSpPr>
          <p:cNvPr id="18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4" name="TextBox 15"/>
          <p:cNvSpPr txBox="1"/>
          <p:nvPr userDrawn="1"/>
        </p:nvSpPr>
        <p:spPr>
          <a:xfrm>
            <a:off x="157079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58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ags" Target="../tags/tag20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vmlDrawing" Target="../drawings/vmlDrawing20.v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oleObject" Target="../embeddings/oleObject60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ags" Target="../tags/tag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vmlDrawing" Target="../drawings/vmlDrawing39.v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oleObject" Target="../embeddings/oleObject119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tags" Target="../tags/tag5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vmlDrawing" Target="../drawings/vmlDrawing58.v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oleObject" Target="../embeddings/oleObject178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ags" Target="../tags/tag77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vmlDrawing" Target="../drawings/vmlDrawing77.v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oleObject" Target="../embeddings/oleObject237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tags" Target="../tags/tag96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vmlDrawing" Target="../drawings/vmlDrawing96.v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oleObject" Target="../embeddings/oleObject296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think-cell Slide" r:id="rId22" imgW="360" imgH="360" progId="">
                  <p:embed/>
                </p:oleObj>
              </mc:Choice>
              <mc:Fallback>
                <p:oleObj name="think-cell Slide" r:id="rId2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3"/>
            <a:ext cx="9144000" cy="745807"/>
          </a:xfrm>
          <a:prstGeom prst="rect">
            <a:avLst/>
          </a:prstGeom>
          <a:blipFill>
            <a:blip r:embed="rId24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1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340">
          <p15:clr>
            <a:srgbClr val="F26B43"/>
          </p15:clr>
        </p15:guide>
        <p15:guide id="4" pos="5579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think-cell Slide" r:id="rId22" imgW="270" imgH="270" progId="">
                  <p:embed/>
                </p:oleObj>
              </mc:Choice>
              <mc:Fallback>
                <p:oleObj name="think-cell Slide" r:id="rId22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3"/>
            <a:ext cx="9144000" cy="745807"/>
          </a:xfrm>
          <a:prstGeom prst="rect">
            <a:avLst/>
          </a:prstGeom>
          <a:blipFill>
            <a:blip r:embed="rId24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1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340">
          <p15:clr>
            <a:srgbClr val="F26B43"/>
          </p15:clr>
        </p15:guide>
        <p15:guide id="4" pos="5579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think-cell Slide" r:id="rId22" imgW="270" imgH="270" progId="">
                  <p:embed/>
                </p:oleObj>
              </mc:Choice>
              <mc:Fallback>
                <p:oleObj name="think-cell Slide" r:id="rId22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3"/>
            <a:ext cx="9144000" cy="745807"/>
          </a:xfrm>
          <a:prstGeom prst="rect">
            <a:avLst/>
          </a:prstGeom>
          <a:blipFill>
            <a:blip r:embed="rId24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3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340">
          <p15:clr>
            <a:srgbClr val="F26B43"/>
          </p15:clr>
        </p15:guide>
        <p15:guide id="4" pos="5579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name="think-cell Slide" r:id="rId22" imgW="360" imgH="360" progId="">
                  <p:embed/>
                </p:oleObj>
              </mc:Choice>
              <mc:Fallback>
                <p:oleObj name="think-cell Slide" r:id="rId2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3"/>
            <a:ext cx="9144000" cy="745807"/>
          </a:xfrm>
          <a:prstGeom prst="rect">
            <a:avLst/>
          </a:prstGeom>
          <a:blipFill>
            <a:blip r:embed="rId24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3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340">
          <p15:clr>
            <a:srgbClr val="F26B43"/>
          </p15:clr>
        </p15:guide>
        <p15:guide id="4" pos="5579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0" name="think-cell Slide" r:id="rId22" imgW="360" imgH="360" progId="">
                  <p:embed/>
                </p:oleObj>
              </mc:Choice>
              <mc:Fallback>
                <p:oleObj name="think-cell Slide" r:id="rId2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3"/>
            <a:ext cx="9144000" cy="745807"/>
          </a:xfrm>
          <a:prstGeom prst="rect">
            <a:avLst/>
          </a:prstGeom>
          <a:blipFill>
            <a:blip r:embed="rId24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8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340">
          <p15:clr>
            <a:srgbClr val="F26B43"/>
          </p15:clr>
        </p15:guide>
        <p15:guide id="4" pos="5579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9" name="think-cell Slide" r:id="rId22" imgW="360" imgH="360" progId="">
                  <p:embed/>
                </p:oleObj>
              </mc:Choice>
              <mc:Fallback>
                <p:oleObj name="think-cell Slide" r:id="rId2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bject 4"/>
          <p:cNvSpPr/>
          <p:nvPr userDrawn="1"/>
        </p:nvSpPr>
        <p:spPr>
          <a:xfrm>
            <a:off x="0" y="6112193"/>
            <a:ext cx="9144000" cy="745807"/>
          </a:xfrm>
          <a:prstGeom prst="rect">
            <a:avLst/>
          </a:prstGeom>
          <a:blipFill>
            <a:blip r:embed="rId24" cstate="print"/>
            <a:srcRect/>
            <a:stretch>
              <a:fillRect b="-1533"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pic>
        <p:nvPicPr>
          <p:cNvPr id="19" name="Picture 16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85" y="6198684"/>
            <a:ext cx="1142032" cy="5715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23612" y="6385692"/>
            <a:ext cx="325021" cy="2569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DINPro-Light"/>
                <a:ea typeface="+mj-ea"/>
                <a:cs typeface="DINPro-Light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fld id="{8A33A49E-4140-0947-94AD-CABE7EBC8E47}" type="slidenum">
              <a:rPr lang="en-GB" sz="1100" spc="-100" smtClean="0">
                <a:solidFill>
                  <a:prstClr val="white"/>
                </a:solidFill>
                <a:latin typeface="Unilever DIN Offc Pro"/>
              </a:rPr>
              <a:pPr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GB" sz="1100" spc="-100" dirty="0" smtClean="0">
              <a:solidFill>
                <a:prstClr val="white"/>
              </a:solidFill>
              <a:latin typeface="Unilever DIN Offc Pro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7022" y="6375600"/>
            <a:ext cx="6672180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sz="1100" b="0" i="0" dirty="0">
                <a:solidFill>
                  <a:schemeClr val="bg1"/>
                </a:solidFill>
                <a:latin typeface="+mj-lt"/>
                <a:cs typeface="DINPro-Light" panose="02000504040000020003" pitchFamily="2" charset="0"/>
                <a:sym typeface="DINPro-Regular" panose="02000503030000020004" pitchFamily="2" charset="0"/>
              </a:defRPr>
            </a:lvl1pPr>
          </a:lstStyle>
          <a:p>
            <a:pPr defTabSz="457200"/>
            <a:r>
              <a:rPr lang="en-US" smtClean="0">
                <a:solidFill>
                  <a:prstClr val="white"/>
                </a:solidFill>
              </a:rPr>
              <a:t>Presentation title - insert as footer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+mn-lt"/>
          <a:ea typeface="+mj-ea"/>
          <a:cs typeface="DINPro-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DINPro-Regular" panose="02000503030000020004" pitchFamily="2" charset="0"/>
          <a:sym typeface="DINPro-Regular" panose="02000503030000020004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340">
          <p15:clr>
            <a:srgbClr val="F26B43"/>
          </p15:clr>
        </p15:guide>
        <p15:guide id="4" pos="5579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.jpeg"/><Relationship Id="rId2" Type="http://schemas.openxmlformats.org/officeDocument/2006/relationships/tags" Target="../tags/tag115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5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www.ufs.com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0" name="think-cell Slide" r:id="rId5" imgW="270" imgH="270" progId="">
                  <p:embed/>
                </p:oleObj>
              </mc:Choice>
              <mc:Fallback>
                <p:oleObj name="think-cell Slide" r:id="rId5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405133" y="344414"/>
            <a:ext cx="5605591" cy="3447098"/>
          </a:xfrm>
        </p:spPr>
        <p:txBody>
          <a:bodyPr/>
          <a:lstStyle/>
          <a:p>
            <a:r>
              <a:rPr lang="hu-HU" sz="4000" dirty="0" smtClean="0"/>
              <a:t>Új alapanyagok, technológiák – </a:t>
            </a:r>
            <a:r>
              <a:rPr lang="hu-HU" sz="4000" dirty="0" err="1" smtClean="0"/>
              <a:t>Tradícionális</a:t>
            </a:r>
            <a:r>
              <a:rPr lang="hu-HU" sz="4000" dirty="0" smtClean="0"/>
              <a:t> ételek modern köntösben</a:t>
            </a:r>
            <a:br>
              <a:rPr lang="hu-HU" sz="4000" dirty="0" smtClean="0"/>
            </a:br>
            <a:r>
              <a:rPr lang="hu-HU" sz="4000" dirty="0" smtClean="0"/>
              <a:t/>
            </a:r>
            <a:br>
              <a:rPr lang="hu-HU" sz="4000" dirty="0" smtClean="0"/>
            </a:br>
            <a:endParaRPr lang="en-GB" sz="2400" dirty="0"/>
          </a:p>
        </p:txBody>
      </p:sp>
      <p:pic>
        <p:nvPicPr>
          <p:cNvPr id="12" name="Picture Placeholder 11" descr="Rántott Hús 3 kicsi.jpg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r="6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64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Tökéletes végeredmény, kicsapódás nélkül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195"/>
            <a:ext cx="5105582" cy="4014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582" y="1304195"/>
            <a:ext cx="3655801" cy="40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Őszintén és hitelesen az allergénekről, összetevőkről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98" y="2777667"/>
            <a:ext cx="3841602" cy="3346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99" y="1208742"/>
            <a:ext cx="4183683" cy="49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Paradicsom összetevői</a:t>
            </a:r>
            <a:endParaRPr lang="en-GB" dirty="0"/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51054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43200" y="1752600"/>
            <a:ext cx="34988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altLang="en-US" sz="1800" b="1" u="sng" dirty="0" smtClean="0">
                <a:solidFill>
                  <a:srgbClr val="FFFFFF"/>
                </a:solidFill>
                <a:latin typeface="Arial" panose="020B0604020202020204" pitchFamily="34" charset="0"/>
              </a:rPr>
              <a:t>ÖSSZETEVŐK</a:t>
            </a:r>
            <a:r>
              <a:rPr lang="en-GB" altLang="en-US" sz="1800" b="1" u="sng" dirty="0" smtClean="0">
                <a:solidFill>
                  <a:srgbClr val="FFFFFF"/>
                </a:solidFill>
                <a:latin typeface="Arial" panose="020B0604020202020204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Víz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Cuko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r, </a:t>
            </a:r>
            <a:r>
              <a:rPr lang="en-GB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Cellul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óz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Íz fokozó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: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Glu</a:t>
            </a:r>
            <a:r>
              <a:rPr lang="hu-HU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tamin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sav</a:t>
            </a:r>
            <a:r>
              <a:rPr lang="pl-PL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E 620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l-PL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(</a:t>
            </a:r>
            <a:r>
              <a:rPr lang="pl-PL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Eszenciális</a:t>
            </a:r>
            <a:r>
              <a:rPr lang="pl-PL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pl-PL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aminosav</a:t>
            </a:r>
            <a:r>
              <a:rPr lang="pl-PL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GB" altLang="en-US" sz="1800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Szín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: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Karotin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E160(a), </a:t>
            </a:r>
            <a:r>
              <a:rPr lang="hu-HU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Likopin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E160(d),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Antiox</a:t>
            </a:r>
            <a:r>
              <a:rPr lang="hu-HU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idáns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: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Aszkorbinsav</a:t>
            </a:r>
            <a:r>
              <a:rPr lang="en-GB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E300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hu-HU" altLang="en-US" sz="18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Tokoferolkivonat</a:t>
            </a:r>
            <a:r>
              <a:rPr lang="hu-HU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E306             ( E- vitamin)</a:t>
            </a:r>
            <a:endParaRPr lang="en-GB" altLang="en-US" sz="1800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Termékeink 72%-ban nincs hozzáadott nátrium </a:t>
            </a:r>
            <a:r>
              <a:rPr lang="hu-HU" dirty="0" err="1" smtClean="0"/>
              <a:t>glutamát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07" y="1109891"/>
            <a:ext cx="4515438" cy="5028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45" y="1109891"/>
            <a:ext cx="3473572" cy="50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331508"/>
            <a:ext cx="3004624" cy="522513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 err="1" smtClean="0">
              <a:latin typeface="DINPro-Regular" panose="0200050303000002000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79109"/>
            <a:ext cx="7107810" cy="164026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hu-HU" sz="2600" dirty="0" smtClean="0">
              <a:latin typeface="DINPro-Regular" panose="02000503030000020004" pitchFamily="2" charset="0"/>
            </a:endParaRPr>
          </a:p>
          <a:p>
            <a:pPr algn="ctr"/>
            <a:r>
              <a:rPr lang="hu-HU" sz="2600" dirty="0" smtClean="0">
                <a:latin typeface="DINPro-Regular" panose="02000503030000020004" pitchFamily="2" charset="0"/>
              </a:rPr>
              <a:t>KÖSZÖNÖM A FIGYELMET!</a:t>
            </a:r>
            <a:endParaRPr lang="en-GB" sz="2600" dirty="0" err="1" smtClean="0">
              <a:latin typeface="DINPro-Regular" panose="0200050303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35" y="3307238"/>
            <a:ext cx="2498103" cy="22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038" y="1819373"/>
            <a:ext cx="4114172" cy="37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06532" y="1089025"/>
            <a:ext cx="2837468" cy="501379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 err="1" smtClean="0">
              <a:latin typeface="DINPro-Regular" panose="02000503030000020004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Az Unilever a kormány stratégiai partnere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58000" y="1089025"/>
            <a:ext cx="5013241" cy="5004363"/>
          </a:xfrm>
        </p:spPr>
        <p:txBody>
          <a:bodyPr/>
          <a:lstStyle/>
          <a:p>
            <a:r>
              <a:rPr lang="hu-HU" dirty="0" smtClean="0"/>
              <a:t>3 magyarországi gyár &gt; Élelmiszergyár Röszkén</a:t>
            </a:r>
          </a:p>
          <a:p>
            <a:pPr marL="0" indent="0">
              <a:buNone/>
            </a:pPr>
            <a:r>
              <a:rPr lang="hu-HU" dirty="0" smtClean="0"/>
              <a:t>     63 milliárd Forint értékű beruházás 90-es évek óta</a:t>
            </a:r>
          </a:p>
          <a:p>
            <a:r>
              <a:rPr lang="hu-HU" dirty="0" smtClean="0"/>
              <a:t>A Röszkei Gyár állítja elő azokat a korszerű termékeinket (pl. </a:t>
            </a:r>
            <a:r>
              <a:rPr lang="hu-HU" dirty="0" err="1" smtClean="0"/>
              <a:t>sómentes</a:t>
            </a:r>
            <a:r>
              <a:rPr lang="hu-HU" dirty="0" smtClean="0"/>
              <a:t> termékcsalád), ami a menzareform egyik megoldása a </a:t>
            </a:r>
            <a:r>
              <a:rPr lang="hu-HU" dirty="0" err="1" smtClean="0"/>
              <a:t>közétkeztetők</a:t>
            </a:r>
            <a:r>
              <a:rPr lang="hu-HU" dirty="0" smtClean="0"/>
              <a:t> számára</a:t>
            </a:r>
          </a:p>
          <a:p>
            <a:r>
              <a:rPr lang="hu-HU" dirty="0" smtClean="0"/>
              <a:t>A gyár az elmúlt 6 évben megduplázta termelését &gt; Évi 1000 tonna szárított zöldséget vásárol fel hazai mezőgazdasági beszállítóktól. (pl. </a:t>
            </a:r>
            <a:r>
              <a:rPr lang="hu-HU" dirty="0" err="1" smtClean="0"/>
              <a:t>muronyi</a:t>
            </a:r>
            <a:r>
              <a:rPr lang="hu-HU" dirty="0" smtClean="0"/>
              <a:t> hagyma)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39" y="2026762"/>
            <a:ext cx="2657972" cy="181466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0" y="3846136"/>
            <a:ext cx="9144000" cy="2828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466" y="4089107"/>
            <a:ext cx="2657972" cy="173302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57999" y="4232634"/>
            <a:ext cx="5571242" cy="1414021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600" dirty="0" smtClean="0">
                <a:latin typeface="DINPro-Regular" panose="02000503030000020004" pitchFamily="2" charset="0"/>
              </a:rPr>
              <a:t>A vállalat tevékenységeit elismerve STRATÉGIAI EGYÜTTMŰKÖDÉSI MEGÁLLAPODÁST írt alá a Magyar Kormány és az Unilever Magyarország Kft. 2015-ben</a:t>
            </a:r>
            <a:endParaRPr lang="en-GB" sz="1600" dirty="0" err="1" smtClean="0">
              <a:latin typeface="DIN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Kereskedelmi vendéglátás szakmai támogatása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57999" y="1089025"/>
            <a:ext cx="5013241" cy="5004363"/>
          </a:xfrm>
        </p:spPr>
        <p:txBody>
          <a:bodyPr/>
          <a:lstStyle/>
          <a:p>
            <a:r>
              <a:rPr lang="hu-HU" dirty="0"/>
              <a:t>É</a:t>
            </a:r>
            <a:r>
              <a:rPr lang="hu-HU" dirty="0" smtClean="0"/>
              <a:t>tlapok kialakítása</a:t>
            </a:r>
          </a:p>
          <a:p>
            <a:pPr lvl="1"/>
            <a:r>
              <a:rPr lang="hu-HU" sz="1200" dirty="0" smtClean="0"/>
              <a:t>Szakmai támogatást nyújtunk szezonális étlapok kialakításához. </a:t>
            </a:r>
          </a:p>
          <a:p>
            <a:pPr lvl="1"/>
            <a:r>
              <a:rPr lang="hu-HU" sz="1200" dirty="0" smtClean="0"/>
              <a:t>Az étlapok tükrözik a modern </a:t>
            </a:r>
            <a:r>
              <a:rPr lang="hu-HU" sz="1200" dirty="0" err="1" smtClean="0"/>
              <a:t>ízvilág</a:t>
            </a:r>
            <a:r>
              <a:rPr lang="hu-HU" sz="1200" dirty="0" smtClean="0"/>
              <a:t> és a </a:t>
            </a:r>
            <a:r>
              <a:rPr lang="hu-HU" sz="1200" dirty="0" err="1" smtClean="0"/>
              <a:t>tradícionális</a:t>
            </a:r>
            <a:r>
              <a:rPr lang="hu-HU" sz="1200" dirty="0" smtClean="0"/>
              <a:t> konyhaművészet elvárásait.</a:t>
            </a:r>
          </a:p>
          <a:p>
            <a:pPr lvl="1"/>
            <a:r>
              <a:rPr lang="hu-HU" sz="1200" dirty="0" smtClean="0"/>
              <a:t>Tápanyag és allergén információk online felületen: </a:t>
            </a:r>
            <a:r>
              <a:rPr lang="hu-HU" sz="1200" dirty="0" err="1" smtClean="0">
                <a:hlinkClick r:id="rId2"/>
              </a:rPr>
              <a:t>www.ufs.com</a:t>
            </a:r>
            <a:endParaRPr lang="hu-HU" sz="1200" dirty="0" smtClean="0"/>
          </a:p>
          <a:p>
            <a:pPr lvl="1"/>
            <a:r>
              <a:rPr lang="hu-HU" sz="1200" dirty="0" smtClean="0"/>
              <a:t>Recept kalkulátorok a </a:t>
            </a:r>
            <a:r>
              <a:rPr lang="hu-HU" sz="1200" dirty="0" err="1" smtClean="0"/>
              <a:t>food</a:t>
            </a:r>
            <a:r>
              <a:rPr lang="hu-HU" sz="1200" dirty="0" smtClean="0"/>
              <a:t> </a:t>
            </a:r>
            <a:r>
              <a:rPr lang="hu-HU" sz="1200" dirty="0" err="1" smtClean="0"/>
              <a:t>cost</a:t>
            </a:r>
            <a:r>
              <a:rPr lang="hu-HU" sz="1200" dirty="0" smtClean="0"/>
              <a:t> nyomon követéséhez</a:t>
            </a:r>
          </a:p>
          <a:p>
            <a:pPr lvl="1"/>
            <a:endParaRPr lang="hu-HU" sz="1200" dirty="0"/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chemeClr val="accent3"/>
                </a:solidFill>
              </a:rPr>
              <a:t>Termék </a:t>
            </a:r>
            <a:r>
              <a:rPr lang="hu-HU" dirty="0" smtClean="0">
                <a:solidFill>
                  <a:schemeClr val="accent3"/>
                </a:solidFill>
              </a:rPr>
              <a:t>innovációk</a:t>
            </a:r>
          </a:p>
          <a:p>
            <a:pPr marL="671513" lvl="2" indent="-271463">
              <a:spcBef>
                <a:spcPts val="0"/>
              </a:spcBef>
              <a:spcAft>
                <a:spcPts val="1100"/>
              </a:spcAft>
              <a:buSzPct val="120000"/>
            </a:pPr>
            <a:r>
              <a:rPr lang="hu-HU" sz="1200" dirty="0" smtClean="0"/>
              <a:t>Só és zsiradékcsökkentési megoldások</a:t>
            </a:r>
          </a:p>
          <a:p>
            <a:pPr marL="671513" lvl="2" indent="-271463">
              <a:spcBef>
                <a:spcPts val="0"/>
              </a:spcBef>
              <a:spcAft>
                <a:spcPts val="1100"/>
              </a:spcAft>
              <a:buSzPct val="120000"/>
            </a:pPr>
            <a:r>
              <a:rPr lang="hu-HU" sz="1200" dirty="0" smtClean="0"/>
              <a:t>FOLYÉKONY PRÉMIUM ALAPANYAGOK</a:t>
            </a:r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chemeClr val="accent3"/>
                </a:solidFill>
              </a:rPr>
              <a:t>Szakmai </a:t>
            </a:r>
            <a:r>
              <a:rPr lang="hu-HU" dirty="0" smtClean="0">
                <a:solidFill>
                  <a:schemeClr val="accent3"/>
                </a:solidFill>
              </a:rPr>
              <a:t>képzések</a:t>
            </a:r>
          </a:p>
          <a:p>
            <a:pPr marL="671513" lvl="2" indent="-271463">
              <a:spcBef>
                <a:spcPts val="0"/>
              </a:spcBef>
              <a:spcAft>
                <a:spcPts val="1100"/>
              </a:spcAft>
              <a:buSzPct val="120000"/>
            </a:pPr>
            <a:r>
              <a:rPr lang="hu-HU" sz="1200" dirty="0" smtClean="0"/>
              <a:t>CHEFMANSHIP – Külső és belső (gasztronómiai tanácsadóink, külsős séfek, fiatal szakácsok tehetséggondozása</a:t>
            </a:r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chemeClr val="accent3"/>
                </a:solidFill>
              </a:rPr>
              <a:t>Nagykonyhai </a:t>
            </a:r>
            <a:r>
              <a:rPr lang="hu-HU" dirty="0" smtClean="0">
                <a:solidFill>
                  <a:schemeClr val="accent3"/>
                </a:solidFill>
              </a:rPr>
              <a:t>gépesítések</a:t>
            </a:r>
          </a:p>
          <a:p>
            <a:pPr marL="671513" lvl="2" indent="-271463">
              <a:spcBef>
                <a:spcPts val="0"/>
              </a:spcBef>
              <a:spcAft>
                <a:spcPts val="1100"/>
              </a:spcAft>
              <a:buSzPct val="120000"/>
            </a:pPr>
            <a:r>
              <a:rPr lang="hu-HU" sz="1200" dirty="0"/>
              <a:t>Az UFS a partnerek nagykonyhai gépesítését és fejlesztését aktívan támogatja gépekkel, berendezésekkel, ami </a:t>
            </a:r>
            <a:r>
              <a:rPr lang="hu-HU" sz="1200" dirty="0" smtClean="0"/>
              <a:t>önerőből </a:t>
            </a:r>
            <a:r>
              <a:rPr lang="hu-HU" sz="1200" dirty="0"/>
              <a:t>nem tudna megvalósulni</a:t>
            </a:r>
            <a:r>
              <a:rPr lang="hu-HU" sz="1200" dirty="0" smtClean="0"/>
              <a:t>. Közel 200 konyha 3 éves belül</a:t>
            </a:r>
            <a:endParaRPr lang="hu-HU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25" y="4900920"/>
            <a:ext cx="2598875" cy="188637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25" y="2912881"/>
            <a:ext cx="2598875" cy="209079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506" y="1000758"/>
            <a:ext cx="1380618" cy="182871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416" y="1000758"/>
            <a:ext cx="1299438" cy="183037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08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04550" y="1004185"/>
            <a:ext cx="2439450" cy="509863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600" dirty="0" err="1" smtClean="0">
              <a:latin typeface="DINPro-Regular" panose="02000503030000020004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Az Unilever </a:t>
            </a:r>
            <a:r>
              <a:rPr lang="hu-HU" dirty="0" err="1" smtClean="0"/>
              <a:t>Food</a:t>
            </a:r>
            <a:r>
              <a:rPr lang="hu-HU" dirty="0" smtClean="0"/>
              <a:t> </a:t>
            </a:r>
            <a:r>
              <a:rPr lang="hu-HU" dirty="0" err="1" smtClean="0"/>
              <a:t>Solutions</a:t>
            </a:r>
            <a:r>
              <a:rPr lang="hu-HU" dirty="0" smtClean="0"/>
              <a:t> programjai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57999" y="1004185"/>
            <a:ext cx="8298662" cy="636080"/>
          </a:xfrm>
          <a:solidFill>
            <a:schemeClr val="accent1"/>
          </a:solidFill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Támogatjuk a kormányzat törekvéseit a friss alapanyagok használata, az egészséges táplálkozás, a napi </a:t>
            </a:r>
            <a:r>
              <a:rPr lang="hu-HU" dirty="0" err="1" smtClean="0">
                <a:solidFill>
                  <a:schemeClr val="bg1"/>
                </a:solidFill>
              </a:rPr>
              <a:t>sóbevitel</a:t>
            </a:r>
            <a:r>
              <a:rPr lang="hu-HU" dirty="0" smtClean="0">
                <a:solidFill>
                  <a:schemeClr val="bg1"/>
                </a:solidFill>
              </a:rPr>
              <a:t> csökkentése és a transzzsírok tiltása területén.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08829" y="1853637"/>
            <a:ext cx="4758718" cy="50043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1463" indent="-2714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  <a:defRPr sz="1600" b="0" i="0" kern="1200">
                <a:solidFill>
                  <a:schemeClr val="accent3"/>
                </a:solidFill>
                <a:latin typeface="+mn-lt"/>
                <a:ea typeface="+mn-ea"/>
                <a:cs typeface="DINPro-Regular" panose="02000503030000020004" pitchFamily="2" charset="0"/>
                <a:sym typeface="DINPro-Regular" panose="02000503030000020004" pitchFamily="2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DINPro-Regular" panose="02000503030000020004" pitchFamily="2" charset="0"/>
                <a:sym typeface="DINPro-Regular" panose="02000503030000020004" pitchFamily="2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DINPro-Regular" panose="02000503030000020004" pitchFamily="2" charset="0"/>
                <a:sym typeface="DINPro-Regular" panose="02000503030000020004" pitchFamily="2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DINPro-Regular" panose="02000503030000020004" pitchFamily="2" charset="0"/>
                <a:sym typeface="DINPro-Regular" panose="02000503030000020004" pitchFamily="2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DINPro-Regular" panose="02000503030000020004" pitchFamily="2" charset="0"/>
                <a:sym typeface="DINPro-Regular" panose="02000503030000020004" pitchFamily="2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 smtClean="0"/>
              <a:t>Sócsökkentés</a:t>
            </a:r>
            <a:endParaRPr lang="hu-HU" dirty="0" smtClean="0"/>
          </a:p>
          <a:p>
            <a:pPr lvl="1"/>
            <a:r>
              <a:rPr lang="hu-HU" sz="1200" dirty="0" smtClean="0"/>
              <a:t>Kimondottan a magyar piacra fejlesztett termékcsalád, Röszkén gyártva</a:t>
            </a:r>
          </a:p>
          <a:p>
            <a:pPr lvl="1"/>
            <a:endParaRPr lang="hu-HU" sz="1200" dirty="0" smtClean="0"/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chemeClr val="accent3"/>
                </a:solidFill>
              </a:rPr>
              <a:t>Transzzsírsav </a:t>
            </a:r>
            <a:r>
              <a:rPr lang="hu-HU" dirty="0" smtClean="0">
                <a:solidFill>
                  <a:schemeClr val="accent3"/>
                </a:solidFill>
              </a:rPr>
              <a:t>rendelet való megfelelés</a:t>
            </a:r>
          </a:p>
          <a:p>
            <a:pPr lvl="1">
              <a:spcAft>
                <a:spcPts val="1100"/>
              </a:spcAft>
              <a:buSzPct val="120000"/>
            </a:pPr>
            <a:r>
              <a:rPr lang="hu-HU" sz="1200" dirty="0"/>
              <a:t>Cégünk teljes portfóliója megfelel már régóta a transzzsírsav </a:t>
            </a:r>
            <a:r>
              <a:rPr lang="hu-HU" sz="1200" dirty="0" smtClean="0"/>
              <a:t>rendeletnek</a:t>
            </a:r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chemeClr val="accent3"/>
                </a:solidFill>
              </a:rPr>
              <a:t>Magyar alapanyagok</a:t>
            </a:r>
          </a:p>
          <a:p>
            <a:pPr lvl="1"/>
            <a:r>
              <a:rPr lang="hu-HU" sz="1200" dirty="0" smtClean="0"/>
              <a:t>A Békés megyei Muronyban indítottuk el Mintafarm programunkat. Knorr és Delikát termékekben már megtalálhatók az itt termesztett hagymák.</a:t>
            </a:r>
          </a:p>
          <a:p>
            <a:pPr lvl="1"/>
            <a:endParaRPr lang="hu-HU" sz="1200" dirty="0"/>
          </a:p>
          <a:p>
            <a:pPr marL="271463" lvl="1" indent="-271463">
              <a:spcBef>
                <a:spcPts val="0"/>
              </a:spcBef>
              <a:spcAft>
                <a:spcPts val="1100"/>
              </a:spcAft>
              <a:buSzPct val="120000"/>
              <a:buFont typeface="Arial"/>
              <a:buChar char="•"/>
            </a:pPr>
            <a:r>
              <a:rPr lang="hu-HU" dirty="0">
                <a:solidFill>
                  <a:schemeClr val="accent3"/>
                </a:solidFill>
              </a:rPr>
              <a:t>Zsiradék </a:t>
            </a:r>
            <a:r>
              <a:rPr lang="hu-HU" dirty="0" smtClean="0">
                <a:solidFill>
                  <a:schemeClr val="accent3"/>
                </a:solidFill>
              </a:rPr>
              <a:t>csökkentés</a:t>
            </a:r>
          </a:p>
          <a:p>
            <a:pPr lvl="1">
              <a:spcAft>
                <a:spcPts val="1100"/>
              </a:spcAft>
              <a:buSzPct val="120000"/>
            </a:pPr>
            <a:r>
              <a:rPr lang="hu-HU" sz="1200" dirty="0" smtClean="0"/>
              <a:t>A </a:t>
            </a:r>
            <a:r>
              <a:rPr lang="hu-HU" sz="1200" dirty="0"/>
              <a:t>Rama Combi Profi termékkel 80%-kal kevesebb zsiradék használatával biztosíthatók </a:t>
            </a:r>
            <a:r>
              <a:rPr lang="hu-HU" sz="1200" dirty="0" smtClean="0"/>
              <a:t>a gyermekek kedvenc bundázott ételei.</a:t>
            </a:r>
            <a:endParaRPr lang="hu-HU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112" y="3949831"/>
            <a:ext cx="2333159" cy="1709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112" y="1941922"/>
            <a:ext cx="2337983" cy="18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Zsiradék csökkentési teszt akkreditált labor által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9" y="945983"/>
            <a:ext cx="6249971" cy="1483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9" y="2429381"/>
            <a:ext cx="5252249" cy="43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Rama Combi vs. Bő zsiradékban sütés - csirkemell esetén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715446"/>
              </p:ext>
            </p:extLst>
          </p:nvPr>
        </p:nvGraphicFramePr>
        <p:xfrm>
          <a:off x="150829" y="830132"/>
          <a:ext cx="8842342" cy="1760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425"/>
                <a:gridCol w="1027521"/>
                <a:gridCol w="846995"/>
                <a:gridCol w="677853"/>
                <a:gridCol w="677853"/>
                <a:gridCol w="762583"/>
                <a:gridCol w="762583"/>
                <a:gridCol w="762583"/>
                <a:gridCol w="653643"/>
                <a:gridCol w="653643"/>
                <a:gridCol w="1234660"/>
              </a:tblGrid>
              <a:tr h="23992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u="none" strike="noStrike" dirty="0" err="1">
                          <a:effectLst/>
                        </a:rPr>
                        <a:t>Alapanyag</a:t>
                      </a:r>
                      <a:r>
                        <a:rPr lang="en-GB" sz="1000" b="1" u="none" strike="noStrike" dirty="0">
                          <a:effectLst/>
                        </a:rPr>
                        <a:t/>
                      </a:r>
                      <a:br>
                        <a:rPr lang="en-GB" sz="1000" b="1" u="none" strike="noStrike" dirty="0">
                          <a:effectLst/>
                        </a:rPr>
                      </a:br>
                      <a:r>
                        <a:rPr lang="en-GB" sz="1000" b="1" u="none" strike="noStrike" dirty="0">
                          <a:effectLst/>
                        </a:rPr>
                        <a:t> (3 </a:t>
                      </a:r>
                      <a:r>
                        <a:rPr lang="en-GB" sz="1000" b="1" u="none" strike="noStrike" dirty="0" err="1">
                          <a:effectLst/>
                        </a:rPr>
                        <a:t>adag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mindenből</a:t>
                      </a:r>
                      <a:r>
                        <a:rPr lang="en-GB" sz="1000" b="1" u="none" strike="noStrike" dirty="0">
                          <a:effectLst/>
                        </a:rPr>
                        <a:t>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u="none" strike="noStrike" dirty="0" err="1">
                          <a:effectLst/>
                        </a:rPr>
                        <a:t>Elkészítés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módja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hu-HU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Tömeg</a:t>
                      </a:r>
                      <a:r>
                        <a:rPr lang="hu-HU" sz="1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(kg)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 err="1">
                          <a:effectLst/>
                        </a:rPr>
                        <a:t>Sülési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veszteség</a:t>
                      </a:r>
                      <a:r>
                        <a:rPr lang="en-GB" sz="1000" b="1" u="none" strike="noStrike" dirty="0">
                          <a:effectLst/>
                        </a:rPr>
                        <a:t> (g)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err="1">
                          <a:effectLst/>
                        </a:rPr>
                        <a:t>Sülési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veszteség</a:t>
                      </a:r>
                      <a:r>
                        <a:rPr lang="en-GB" sz="1400" b="1" u="none" strike="noStrike" dirty="0">
                          <a:effectLst/>
                        </a:rPr>
                        <a:t> Rama Combi vs </a:t>
                      </a:r>
                      <a:r>
                        <a:rPr lang="en-GB" sz="1400" b="1" u="none" strike="noStrike" dirty="0" err="1">
                          <a:effectLst/>
                        </a:rPr>
                        <a:t>bő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zsiradékban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sütés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71977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err="1">
                          <a:effectLst/>
                        </a:rPr>
                        <a:t>Sütés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előtt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natúr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err="1">
                          <a:effectLst/>
                        </a:rPr>
                        <a:t>Sütés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előtt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panírozva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effectLst/>
                        </a:rPr>
                        <a:t>Combi </a:t>
                      </a:r>
                      <a:r>
                        <a:rPr lang="en-GB" sz="1000" b="1" u="none" strike="noStrike" dirty="0" err="1">
                          <a:effectLst/>
                        </a:rPr>
                        <a:t>előtte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effectLst/>
                        </a:rPr>
                        <a:t>Combi </a:t>
                      </a:r>
                      <a:r>
                        <a:rPr lang="en-GB" sz="1000" b="1" u="none" strike="noStrike" dirty="0" err="1">
                          <a:effectLst/>
                        </a:rPr>
                        <a:t>utána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err="1">
                          <a:effectLst/>
                        </a:rPr>
                        <a:t>Felhasznált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zsiradék</a:t>
                      </a:r>
                      <a:r>
                        <a:rPr lang="en-GB" sz="1000" b="1" u="none" strike="noStrike" dirty="0">
                          <a:effectLst/>
                        </a:rPr>
                        <a:t>/</a:t>
                      </a:r>
                      <a:br>
                        <a:rPr lang="en-GB" sz="1000" b="1" u="none" strike="noStrike" dirty="0">
                          <a:effectLst/>
                        </a:rPr>
                      </a:br>
                      <a:r>
                        <a:rPr lang="en-GB" sz="1000" b="1" u="none" strike="noStrike" dirty="0">
                          <a:effectLst/>
                        </a:rPr>
                        <a:t>3 </a:t>
                      </a:r>
                      <a:r>
                        <a:rPr lang="en-GB" sz="1000" b="1" u="none" strike="noStrike" dirty="0" err="1">
                          <a:effectLst/>
                        </a:rPr>
                        <a:t>adag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err="1">
                          <a:effectLst/>
                        </a:rPr>
                        <a:t>Felhasznált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zsiradék</a:t>
                      </a:r>
                      <a:r>
                        <a:rPr lang="en-GB" sz="1000" b="1" u="none" strike="noStrike" dirty="0">
                          <a:effectLst/>
                        </a:rPr>
                        <a:t>/</a:t>
                      </a:r>
                      <a:br>
                        <a:rPr lang="en-GB" sz="1000" b="1" u="none" strike="noStrike" dirty="0">
                          <a:effectLst/>
                        </a:rPr>
                      </a:br>
                      <a:r>
                        <a:rPr lang="en-GB" sz="1000" b="1" u="none" strike="noStrike" dirty="0">
                          <a:effectLst/>
                        </a:rPr>
                        <a:t>100 </a:t>
                      </a:r>
                      <a:r>
                        <a:rPr lang="en-GB" sz="1000" b="1" u="none" strike="noStrike" dirty="0" err="1">
                          <a:effectLst/>
                        </a:rPr>
                        <a:t>adag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 err="1">
                          <a:effectLst/>
                        </a:rPr>
                        <a:t>Sütés</a:t>
                      </a:r>
                      <a:r>
                        <a:rPr lang="en-GB" sz="1000" b="1" u="none" strike="noStrike" dirty="0">
                          <a:effectLst/>
                        </a:rPr>
                        <a:t> </a:t>
                      </a:r>
                      <a:r>
                        <a:rPr lang="en-GB" sz="1000" b="1" u="none" strike="noStrike" dirty="0" err="1">
                          <a:effectLst/>
                        </a:rPr>
                        <a:t>után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3992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000" b="1" u="none" strike="noStrike">
                          <a:effectLst/>
                        </a:rPr>
                        <a:t>Csirkemell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>
                          <a:effectLst/>
                        </a:rPr>
                        <a:t>bő olajban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99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u="none" strike="noStrike">
                          <a:effectLst/>
                        </a:rPr>
                        <a:t>Rama Combival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</a:rPr>
                        <a:t>-94%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48852"/>
              </p:ext>
            </p:extLst>
          </p:nvPr>
        </p:nvGraphicFramePr>
        <p:xfrm>
          <a:off x="3189009" y="2760729"/>
          <a:ext cx="2052293" cy="1307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2293"/>
              </a:tblGrid>
              <a:tr h="58748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hu-H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Felhasznált zsiradék mennyisége – Rama Combi vs. Bő zsiradék</a:t>
                      </a:r>
                      <a:endParaRPr lang="en-GB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333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333801"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GB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-89%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044249"/>
              </p:ext>
            </p:extLst>
          </p:nvPr>
        </p:nvGraphicFramePr>
        <p:xfrm>
          <a:off x="970372" y="4760617"/>
          <a:ext cx="6835023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6584"/>
                <a:gridCol w="1594581"/>
                <a:gridCol w="2031929"/>
                <a:gridCol w="203192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err="1">
                          <a:effectLst/>
                        </a:rPr>
                        <a:t>Elkészült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étel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zsírtartalma</a:t>
                      </a:r>
                      <a:r>
                        <a:rPr lang="en-GB" sz="1400" b="1" u="none" strike="noStrike" dirty="0">
                          <a:effectLst/>
                        </a:rPr>
                        <a:t/>
                      </a:r>
                      <a:br>
                        <a:rPr lang="en-GB" sz="1400" b="1" u="none" strike="noStrike" dirty="0">
                          <a:effectLst/>
                        </a:rPr>
                      </a:br>
                      <a:r>
                        <a:rPr lang="en-GB" sz="1400" b="1" u="none" strike="noStrike" dirty="0">
                          <a:effectLst/>
                        </a:rPr>
                        <a:t>(g/100g)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err="1">
                          <a:effectLst/>
                        </a:rPr>
                        <a:t>Sütés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során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felvett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zsiradék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mennyisége</a:t>
                      </a:r>
                      <a:r>
                        <a:rPr lang="en-GB" sz="1400" b="1" u="none" strike="noStrike" dirty="0">
                          <a:effectLst/>
                        </a:rPr>
                        <a:t/>
                      </a:r>
                      <a:br>
                        <a:rPr lang="en-GB" sz="1400" b="1" u="none" strike="noStrike" dirty="0">
                          <a:effectLst/>
                        </a:rPr>
                      </a:br>
                      <a:r>
                        <a:rPr lang="en-GB" sz="1400" b="1" u="none" strike="noStrike" dirty="0">
                          <a:effectLst/>
                        </a:rPr>
                        <a:t>(g/100g)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err="1">
                          <a:effectLst/>
                        </a:rPr>
                        <a:t>Sütés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során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felvett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zsiradék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mennyisége</a:t>
                      </a:r>
                      <a:r>
                        <a:rPr lang="en-GB" sz="1400" b="1" u="none" strike="noStrike" dirty="0">
                          <a:effectLst/>
                        </a:rPr>
                        <a:t> Rama Combi vs </a:t>
                      </a:r>
                      <a:r>
                        <a:rPr lang="en-GB" sz="1400" b="1" u="none" strike="noStrike" dirty="0" err="1">
                          <a:effectLst/>
                        </a:rPr>
                        <a:t>bő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zsiradékban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sütés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err="1">
                          <a:effectLst/>
                        </a:rPr>
                        <a:t>Elkészült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étel</a:t>
                      </a:r>
                      <a:r>
                        <a:rPr lang="en-GB" sz="1400" b="1" u="none" strike="noStrike" dirty="0">
                          <a:effectLst/>
                        </a:rPr>
                        <a:t> </a:t>
                      </a:r>
                      <a:r>
                        <a:rPr lang="en-GB" sz="1400" b="1" u="none" strike="noStrike" dirty="0" err="1">
                          <a:effectLst/>
                        </a:rPr>
                        <a:t>zsírtartalma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>
                          <a:effectLst/>
                        </a:rPr>
                        <a:t>8.52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>
                          <a:effectLst/>
                        </a:rPr>
                        <a:t>7.65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</a:rPr>
                        <a:t> 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</a:rPr>
                        <a:t> 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>
                          <a:effectLst/>
                        </a:rPr>
                        <a:t>5.03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>
                          <a:effectLst/>
                        </a:rPr>
                        <a:t>4.16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>
                          <a:effectLst/>
                        </a:rPr>
                        <a:t>-46%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</a:rPr>
                        <a:t>-41%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0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7999" y="224118"/>
            <a:ext cx="8298663" cy="606014"/>
          </a:xfrm>
        </p:spPr>
        <p:txBody>
          <a:bodyPr>
            <a:noAutofit/>
          </a:bodyPr>
          <a:lstStyle/>
          <a:p>
            <a:r>
              <a:rPr lang="hu-HU" sz="3200" dirty="0" smtClean="0"/>
              <a:t>Rama Combi Profi – Megéri?</a:t>
            </a:r>
            <a:endParaRPr lang="en-GB" sz="3200" dirty="0"/>
          </a:p>
        </p:txBody>
      </p:sp>
      <p:sp>
        <p:nvSpPr>
          <p:cNvPr id="15" name="Rectangle 14"/>
          <p:cNvSpPr/>
          <p:nvPr/>
        </p:nvSpPr>
        <p:spPr>
          <a:xfrm>
            <a:off x="557999" y="1010679"/>
            <a:ext cx="960836" cy="754081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hu-HU" sz="1200" dirty="0" smtClean="0">
                <a:solidFill>
                  <a:prstClr val="white"/>
                </a:solidFill>
                <a:latin typeface="DINPro-Regular" panose="02000503030000020004" pitchFamily="2" charset="0"/>
              </a:rPr>
              <a:t>Kalkulátor</a:t>
            </a:r>
            <a:endParaRPr lang="en-GB" sz="1200" dirty="0" err="1" smtClean="0">
              <a:solidFill>
                <a:prstClr val="white"/>
              </a:solidFill>
              <a:latin typeface="DINPro-Regular" panose="0200050303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99" y="1764760"/>
            <a:ext cx="8010966" cy="43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Sülési veszteség?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8" y="1149038"/>
            <a:ext cx="7992113" cy="46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03" y="960296"/>
            <a:ext cx="4644397" cy="440958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Professzionális Folyékony Alapok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296"/>
            <a:ext cx="4719509" cy="44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487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F00693CD-8415-4022-ACD2-762C1198F9E8}" vid="{D3745070-9F3C-49F3-9AF3-45E98CFD2329}"/>
    </a:ext>
  </a:extLst>
</a:theme>
</file>

<file path=ppt/theme/theme2.xml><?xml version="1.0" encoding="utf-8"?>
<a:theme xmlns:a="http://schemas.openxmlformats.org/drawingml/2006/main" name="6_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F00693CD-8415-4022-ACD2-762C1198F9E8}" vid="{D3745070-9F3C-49F3-9AF3-45E98CFD2329}"/>
    </a:ext>
  </a:extLst>
</a:theme>
</file>

<file path=ppt/theme/theme3.xml><?xml version="1.0" encoding="utf-8"?>
<a:theme xmlns:a="http://schemas.openxmlformats.org/drawingml/2006/main" name="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F00693CD-8415-4022-ACD2-762C1198F9E8}" vid="{D3745070-9F3C-49F3-9AF3-45E98CFD2329}"/>
    </a:ext>
  </a:extLst>
</a:theme>
</file>

<file path=ppt/theme/theme4.xml><?xml version="1.0" encoding="utf-8"?>
<a:theme xmlns:a="http://schemas.openxmlformats.org/drawingml/2006/main" name="2_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F00693CD-8415-4022-ACD2-762C1198F9E8}" vid="{D3745070-9F3C-49F3-9AF3-45E98CFD2329}"/>
    </a:ext>
  </a:extLst>
</a:theme>
</file>

<file path=ppt/theme/theme5.xml><?xml version="1.0" encoding="utf-8"?>
<a:theme xmlns:a="http://schemas.openxmlformats.org/drawingml/2006/main" name="3_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F00693CD-8415-4022-ACD2-762C1198F9E8}" vid="{D3745070-9F3C-49F3-9AF3-45E98CFD2329}"/>
    </a:ext>
  </a:extLst>
</a:theme>
</file>

<file path=ppt/theme/theme6.xml><?xml version="1.0" encoding="utf-8"?>
<a:theme xmlns:a="http://schemas.openxmlformats.org/drawingml/2006/main" name="5_UFS Template">
  <a:themeElements>
    <a:clrScheme name="UFS SR Theme">
      <a:dk1>
        <a:sysClr val="windowText" lastClr="000000"/>
      </a:dk1>
      <a:lt1>
        <a:sysClr val="window" lastClr="FFFFFF"/>
      </a:lt1>
      <a:dk2>
        <a:srgbClr val="460812"/>
      </a:dk2>
      <a:lt2>
        <a:srgbClr val="FAF0E6"/>
      </a:lt2>
      <a:accent1>
        <a:srgbClr val="E45212"/>
      </a:accent1>
      <a:accent2>
        <a:srgbClr val="8F0E1B"/>
      </a:accent2>
      <a:accent3>
        <a:srgbClr val="460812"/>
      </a:accent3>
      <a:accent4>
        <a:srgbClr val="F5C28F"/>
      </a:accent4>
      <a:accent5>
        <a:srgbClr val="FCE2CD"/>
      </a:accent5>
      <a:accent6>
        <a:srgbClr val="007DAE"/>
      </a:accent6>
      <a:hlink>
        <a:srgbClr val="460812"/>
      </a:hlink>
      <a:folHlink>
        <a:srgbClr val="8F0E1B"/>
      </a:folHlink>
    </a:clrScheme>
    <a:fontScheme name="Aangepast 5">
      <a:majorFont>
        <a:latin typeface="Unilever DIN Offc Pro"/>
        <a:ea typeface=""/>
        <a:cs typeface=""/>
      </a:majorFont>
      <a:minorFont>
        <a:latin typeface="Unilever DIN Offc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lIns="0" tIns="0" rIns="0" bIns="0" rtlCol="0" anchor="ctr"/>
      <a:lstStyle>
        <a:defPPr algn="ctr">
          <a:defRPr sz="1600" dirty="0" err="1" smtClean="0">
            <a:latin typeface="DINPro-Regular" panose="0200050303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>
        <a:spAutoFit/>
      </a:bodyPr>
      <a:lstStyle>
        <a:defPPr rtl="0">
          <a:lnSpc>
            <a:spcPct val="90000"/>
          </a:lnSpc>
          <a:spcBef>
            <a:spcPts val="0"/>
          </a:spcBef>
          <a:spcAft>
            <a:spcPts val="0"/>
          </a:spcAft>
          <a:defRPr sz="1600" dirty="0" err="1">
            <a:solidFill>
              <a:schemeClr val="accent3"/>
            </a:solidFill>
            <a:latin typeface="DINPro-Regular" panose="02000503030000020004" pitchFamily="2" charset="0"/>
            <a:cs typeface="DINPro-Regular" panose="02000503030000020004" pitchFamily="2" charset="0"/>
            <a:sym typeface="DINPro-Regular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F00693CD-8415-4022-ACD2-762C1198F9E8}" vid="{D3745070-9F3C-49F3-9AF3-45E98CFD232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MS339 ">
      <a:srgbClr val="00B388"/>
    </a:custClr>
    <a:custClr name="PMS326">
      <a:srgbClr val="00B2A9"/>
    </a:custClr>
    <a:custClr name="PMS3288">
      <a:srgbClr val="008264"/>
    </a:custClr>
    <a:custClr name="PMS7467">
      <a:srgbClr val="00A3AD"/>
    </a:custClr>
    <a:custClr name="PMS328">
      <a:srgbClr val="007367"/>
    </a:custClr>
    <a:custClr name="PMS7737">
      <a:srgbClr val="6BA539"/>
    </a:custClr>
    <a:custClr name="PMS368">
      <a:srgbClr val="78BE20"/>
    </a:custClr>
    <a:custClr name="PMS7484">
      <a:srgbClr val="00573F"/>
    </a:custClr>
    <a:custClr name="PMS7741">
      <a:srgbClr val="44883E"/>
    </a:custClr>
    <a:custClr name="PMS376">
      <a:srgbClr val="84BD00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8876</TotalTime>
  <Words>488</Words>
  <Application>Microsoft Office PowerPoint</Application>
  <PresentationFormat>Diavetítés a képernyőre (4:3 oldalarány)</PresentationFormat>
  <Paragraphs>102</Paragraphs>
  <Slides>14</Slides>
  <Notes>2</Notes>
  <HiddenSlides>0</HiddenSlides>
  <MMClips>0</MMClips>
  <ScaleCrop>false</ScaleCrop>
  <HeadingPairs>
    <vt:vector size="6" baseType="variant">
      <vt:variant>
        <vt:lpstr>Téma</vt:lpstr>
      </vt:variant>
      <vt:variant>
        <vt:i4>6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1_UFS Template</vt:lpstr>
      <vt:lpstr>6_UFS Template</vt:lpstr>
      <vt:lpstr>UFS Template</vt:lpstr>
      <vt:lpstr>2_UFS Template</vt:lpstr>
      <vt:lpstr>3_UFS Template</vt:lpstr>
      <vt:lpstr>5_UFS Template</vt:lpstr>
      <vt:lpstr>think-cell Slide</vt:lpstr>
      <vt:lpstr>Új alapanyagok, technológiák – Tradícionális ételek modern köntösben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Batt</dc:creator>
  <cp:lastModifiedBy>DELL</cp:lastModifiedBy>
  <cp:revision>512</cp:revision>
  <dcterms:created xsi:type="dcterms:W3CDTF">2014-11-26T19:52:49Z</dcterms:created>
  <dcterms:modified xsi:type="dcterms:W3CDTF">2016-10-04T13:33:43Z</dcterms:modified>
</cp:coreProperties>
</file>