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6.xml" ContentType="application/vnd.openxmlformats-officedocument.them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heme/theme7.xml" ContentType="application/vnd.openxmlformats-officedocument.theme+xml"/>
  <Override PartName="/ppt/tags/tag1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34" r:id="rId2"/>
    <p:sldMasterId id="2147483753" r:id="rId3"/>
    <p:sldMasterId id="2147483772" r:id="rId4"/>
    <p:sldMasterId id="2147483791" r:id="rId5"/>
    <p:sldMasterId id="2147483810" r:id="rId6"/>
  </p:sldMasterIdLst>
  <p:notesMasterIdLst>
    <p:notesMasterId r:id="rId17"/>
  </p:notesMasterIdLst>
  <p:sldIdLst>
    <p:sldId id="389" r:id="rId7"/>
    <p:sldId id="400" r:id="rId8"/>
    <p:sldId id="420" r:id="rId9"/>
    <p:sldId id="421" r:id="rId10"/>
    <p:sldId id="423" r:id="rId11"/>
    <p:sldId id="424" r:id="rId12"/>
    <p:sldId id="427" r:id="rId13"/>
    <p:sldId id="429" r:id="rId14"/>
    <p:sldId id="413" r:id="rId15"/>
    <p:sldId id="41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20">
          <p15:clr>
            <a:srgbClr val="A4A3A4"/>
          </p15:clr>
        </p15:guide>
        <p15:guide id="3" orient="horz" pos="121">
          <p15:clr>
            <a:srgbClr val="A4A3A4"/>
          </p15:clr>
        </p15:guide>
        <p15:guide id="4" orient="horz" pos="4195">
          <p15:clr>
            <a:srgbClr val="A4A3A4"/>
          </p15:clr>
        </p15:guide>
        <p15:guide id="5" orient="horz" pos="367">
          <p15:clr>
            <a:srgbClr val="A4A3A4"/>
          </p15:clr>
        </p15:guide>
        <p15:guide id="6" orient="horz" pos="3879">
          <p15:clr>
            <a:srgbClr val="A4A3A4"/>
          </p15:clr>
        </p15:guide>
        <p15:guide id="7" orient="horz" pos="3535">
          <p15:clr>
            <a:srgbClr val="A4A3A4"/>
          </p15:clr>
        </p15:guide>
        <p15:guide id="8" pos="3841">
          <p15:clr>
            <a:srgbClr val="A4A3A4"/>
          </p15:clr>
        </p15:guide>
        <p15:guide id="9" pos="381">
          <p15:clr>
            <a:srgbClr val="A4A3A4"/>
          </p15:clr>
        </p15:guide>
        <p15:guide id="10" pos="7307">
          <p15:clr>
            <a:srgbClr val="A4A3A4"/>
          </p15:clr>
        </p15:guide>
        <p15:guide id="11" orient="horz" pos="3525">
          <p15:clr>
            <a:srgbClr val="A4A3A4"/>
          </p15:clr>
        </p15:guide>
        <p15:guide id="12" orient="horz" pos="545">
          <p15:clr>
            <a:srgbClr val="A4A3A4"/>
          </p15:clr>
        </p15:guide>
        <p15:guide id="13" orient="horz" pos="3730">
          <p15:clr>
            <a:srgbClr val="A4A3A4"/>
          </p15:clr>
        </p15:guide>
        <p15:guide id="14" orient="horz" pos="1270">
          <p15:clr>
            <a:srgbClr val="A4A3A4"/>
          </p15:clr>
        </p15:guide>
        <p15:guide id="15" orient="horz" pos="1062">
          <p15:clr>
            <a:srgbClr val="A4A3A4"/>
          </p15:clr>
        </p15:guide>
        <p15:guide id="16" orient="horz" pos="4001">
          <p15:clr>
            <a:srgbClr val="A4A3A4"/>
          </p15:clr>
        </p15:guide>
        <p15:guide id="17" pos="2880">
          <p15:clr>
            <a:srgbClr val="A4A3A4"/>
          </p15:clr>
        </p15:guide>
        <p15:guide id="18" pos="286">
          <p15:clr>
            <a:srgbClr val="A4A3A4"/>
          </p15:clr>
        </p15:guide>
        <p15:guide id="19" pos="54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hony Batt" initials="TB" lastIdx="2" clrIdx="0"/>
  <p:cmAuthor id="1" name="Szabó Szeréna" initials="SS" lastIdx="2" clrIdx="1">
    <p:extLst>
      <p:ext uri="{19B8F6BF-5375-455C-9EA6-DF929625EA0E}">
        <p15:presenceInfo xmlns:p15="http://schemas.microsoft.com/office/powerpoint/2012/main" userId="Szabó Szeré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00"/>
    <a:srgbClr val="B6C628"/>
    <a:srgbClr val="00ABAA"/>
    <a:srgbClr val="009EB5"/>
    <a:srgbClr val="006AB4"/>
    <a:srgbClr val="000000"/>
    <a:srgbClr val="FFEBBA"/>
    <a:srgbClr val="FFD103"/>
    <a:srgbClr val="FFDE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7816" autoAdjust="0"/>
  </p:normalViewPr>
  <p:slideViewPr>
    <p:cSldViewPr snapToGrid="0" snapToObjects="1">
      <p:cViewPr varScale="1">
        <p:scale>
          <a:sx n="102" d="100"/>
          <a:sy n="102" d="100"/>
        </p:scale>
        <p:origin x="1746" y="108"/>
      </p:cViewPr>
      <p:guideLst>
        <p:guide orient="horz" pos="2160"/>
        <p:guide orient="horz" pos="1120"/>
        <p:guide orient="horz" pos="121"/>
        <p:guide orient="horz" pos="4195"/>
        <p:guide orient="horz" pos="367"/>
        <p:guide orient="horz" pos="3879"/>
        <p:guide orient="horz" pos="3535"/>
        <p:guide pos="3841"/>
        <p:guide pos="381"/>
        <p:guide pos="7307"/>
        <p:guide orient="horz" pos="3525"/>
        <p:guide orient="horz" pos="545"/>
        <p:guide orient="horz" pos="3730"/>
        <p:guide orient="horz" pos="1270"/>
        <p:guide orient="horz" pos="1062"/>
        <p:guide orient="horz" pos="4001"/>
        <p:guide pos="2880"/>
        <p:guide pos="286"/>
        <p:guide pos="54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552FD-7F0F-498C-B24B-F3972759E4AD}" type="datetimeFigureOut">
              <a:rPr lang="en-GB" smtClean="0"/>
              <a:pPr/>
              <a:t>25/11/2016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E61C6-0966-44A9-B9F6-E0BE7A5B3A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820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732EA-9476-4625-B846-D40192A346A7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6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E61C6-0966-44A9-B9F6-E0BE7A5B3ADE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8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10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1.bin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0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2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0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3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10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4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5.bin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9.bin"/><Relationship Id="rId3" Type="http://schemas.openxmlformats.org/officeDocument/2006/relationships/slideMaster" Target="../slideMasters/slideMaster6.xml"/><Relationship Id="rId7" Type="http://schemas.openxmlformats.org/officeDocument/2006/relationships/oleObject" Target="../embeddings/oleObject338.bin"/><Relationship Id="rId2" Type="http://schemas.openxmlformats.org/officeDocument/2006/relationships/tags" Target="../tags/tag111.xml"/><Relationship Id="rId1" Type="http://schemas.openxmlformats.org/officeDocument/2006/relationships/vmlDrawing" Target="../drawings/vmlDrawing111.vml"/><Relationship Id="rId6" Type="http://schemas.openxmlformats.org/officeDocument/2006/relationships/oleObject" Target="../embeddings/oleObject337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41.bin"/><Relationship Id="rId4" Type="http://schemas.openxmlformats.org/officeDocument/2006/relationships/oleObject" Target="../embeddings/oleObject336.bin"/><Relationship Id="rId9" Type="http://schemas.openxmlformats.org/officeDocument/2006/relationships/oleObject" Target="../embeddings/oleObject340.bin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5.bin"/><Relationship Id="rId3" Type="http://schemas.openxmlformats.org/officeDocument/2006/relationships/slideMaster" Target="../slideMasters/slideMaster6.xml"/><Relationship Id="rId7" Type="http://schemas.openxmlformats.org/officeDocument/2006/relationships/oleObject" Target="../embeddings/oleObject344.bin"/><Relationship Id="rId2" Type="http://schemas.openxmlformats.org/officeDocument/2006/relationships/tags" Target="../tags/tag112.xml"/><Relationship Id="rId1" Type="http://schemas.openxmlformats.org/officeDocument/2006/relationships/vmlDrawing" Target="../drawings/vmlDrawing112.vml"/><Relationship Id="rId6" Type="http://schemas.openxmlformats.org/officeDocument/2006/relationships/oleObject" Target="../embeddings/oleObject343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47.bin"/><Relationship Id="rId4" Type="http://schemas.openxmlformats.org/officeDocument/2006/relationships/oleObject" Target="../embeddings/oleObject342.bin"/><Relationship Id="rId9" Type="http://schemas.openxmlformats.org/officeDocument/2006/relationships/oleObject" Target="../embeddings/oleObject346.bin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1.bin"/><Relationship Id="rId3" Type="http://schemas.openxmlformats.org/officeDocument/2006/relationships/slideMaster" Target="../slideMasters/slideMaster6.xml"/><Relationship Id="rId7" Type="http://schemas.openxmlformats.org/officeDocument/2006/relationships/oleObject" Target="../embeddings/oleObject350.bin"/><Relationship Id="rId2" Type="http://schemas.openxmlformats.org/officeDocument/2006/relationships/tags" Target="../tags/tag113.xml"/><Relationship Id="rId1" Type="http://schemas.openxmlformats.org/officeDocument/2006/relationships/vmlDrawing" Target="../drawings/vmlDrawing113.vml"/><Relationship Id="rId6" Type="http://schemas.openxmlformats.org/officeDocument/2006/relationships/oleObject" Target="../embeddings/oleObject349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53.bin"/><Relationship Id="rId4" Type="http://schemas.openxmlformats.org/officeDocument/2006/relationships/oleObject" Target="../embeddings/oleObject348.bin"/><Relationship Id="rId9" Type="http://schemas.openxmlformats.org/officeDocument/2006/relationships/oleObject" Target="../embeddings/oleObject352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4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43.bin"/><Relationship Id="rId2" Type="http://schemas.openxmlformats.org/officeDocument/2006/relationships/tags" Target="../tags/tag1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5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49.bin"/><Relationship Id="rId2" Type="http://schemas.openxmlformats.org/officeDocument/2006/relationships/tags" Target="../tags/tag1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7.bin"/><Relationship Id="rId9" Type="http://schemas.openxmlformats.org/officeDocument/2006/relationships/oleObject" Target="../embeddings/oleObject51.bin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55.bin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7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png"/><Relationship Id="rId2" Type="http://schemas.openxmlformats.org/officeDocument/2006/relationships/tags" Target="../tags/tag2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png"/><Relationship Id="rId2" Type="http://schemas.openxmlformats.org/officeDocument/2006/relationships/tags" Target="../tags/tag2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66.bin"/><Relationship Id="rId2" Type="http://schemas.openxmlformats.org/officeDocument/2006/relationships/tags" Target="../tags/tag24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4.bin"/><Relationship Id="rId9" Type="http://schemas.openxmlformats.org/officeDocument/2006/relationships/oleObject" Target="../embeddings/oleObject68.bin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72.bin"/><Relationship Id="rId2" Type="http://schemas.openxmlformats.org/officeDocument/2006/relationships/tags" Target="../tags/tag25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0.bin"/><Relationship Id="rId9" Type="http://schemas.openxmlformats.org/officeDocument/2006/relationships/oleObject" Target="../embeddings/oleObject74.bin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78.bin"/><Relationship Id="rId2" Type="http://schemas.openxmlformats.org/officeDocument/2006/relationships/tags" Target="../tags/tag26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6.bin"/><Relationship Id="rId9" Type="http://schemas.openxmlformats.org/officeDocument/2006/relationships/oleObject" Target="../embeddings/oleObject80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84.bin"/><Relationship Id="rId2" Type="http://schemas.openxmlformats.org/officeDocument/2006/relationships/tags" Target="../tags/tag2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2.bin"/><Relationship Id="rId9" Type="http://schemas.openxmlformats.org/officeDocument/2006/relationships/oleObject" Target="../embeddings/oleObject86.bin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90.bin"/><Relationship Id="rId2" Type="http://schemas.openxmlformats.org/officeDocument/2006/relationships/tags" Target="../tags/tag28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88.bin"/><Relationship Id="rId9" Type="http://schemas.openxmlformats.org/officeDocument/2006/relationships/oleObject" Target="../embeddings/oleObject92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4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5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6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7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8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9.bin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102.bin"/><Relationship Id="rId2" Type="http://schemas.openxmlformats.org/officeDocument/2006/relationships/tags" Target="../tags/tag35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01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05.bin"/><Relationship Id="rId4" Type="http://schemas.openxmlformats.org/officeDocument/2006/relationships/oleObject" Target="../embeddings/oleObject100.bin"/><Relationship Id="rId9" Type="http://schemas.openxmlformats.org/officeDocument/2006/relationships/oleObject" Target="../embeddings/oleObject104.bin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108.bin"/><Relationship Id="rId2" Type="http://schemas.openxmlformats.org/officeDocument/2006/relationships/tags" Target="../tags/tag36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6.bin"/><Relationship Id="rId9" Type="http://schemas.openxmlformats.org/officeDocument/2006/relationships/oleObject" Target="../embeddings/oleObject110.bin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114.bin"/><Relationship Id="rId2" Type="http://schemas.openxmlformats.org/officeDocument/2006/relationships/tags" Target="../tags/tag3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13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17.bin"/><Relationship Id="rId4" Type="http://schemas.openxmlformats.org/officeDocument/2006/relationships/oleObject" Target="../embeddings/oleObject112.bin"/><Relationship Id="rId9" Type="http://schemas.openxmlformats.org/officeDocument/2006/relationships/oleObject" Target="../embeddings/oleObject116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8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3.png"/><Relationship Id="rId2" Type="http://schemas.openxmlformats.org/officeDocument/2006/relationships/tags" Target="../tags/tag40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0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3.png"/><Relationship Id="rId2" Type="http://schemas.openxmlformats.org/officeDocument/2006/relationships/tags" Target="../tags/tag41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1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3.png"/><Relationship Id="rId2" Type="http://schemas.openxmlformats.org/officeDocument/2006/relationships/tags" Target="../tags/tag4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2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7.bin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9.bin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3" Type="http://schemas.openxmlformats.org/officeDocument/2006/relationships/slideMaster" Target="../slideMasters/slideMaster3.xml"/><Relationship Id="rId7" Type="http://schemas.openxmlformats.org/officeDocument/2006/relationships/oleObject" Target="../embeddings/oleObject125.bin"/><Relationship Id="rId2" Type="http://schemas.openxmlformats.org/officeDocument/2006/relationships/tags" Target="../tags/tag43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24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28.bin"/><Relationship Id="rId4" Type="http://schemas.openxmlformats.org/officeDocument/2006/relationships/oleObject" Target="../embeddings/oleObject123.bin"/><Relationship Id="rId9" Type="http://schemas.openxmlformats.org/officeDocument/2006/relationships/oleObject" Target="../embeddings/oleObject127.bin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3" Type="http://schemas.openxmlformats.org/officeDocument/2006/relationships/slideMaster" Target="../slideMasters/slideMaster3.xml"/><Relationship Id="rId7" Type="http://schemas.openxmlformats.org/officeDocument/2006/relationships/oleObject" Target="../embeddings/oleObject131.bin"/><Relationship Id="rId2" Type="http://schemas.openxmlformats.org/officeDocument/2006/relationships/tags" Target="../tags/tag44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30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34.bin"/><Relationship Id="rId4" Type="http://schemas.openxmlformats.org/officeDocument/2006/relationships/oleObject" Target="../embeddings/oleObject129.bin"/><Relationship Id="rId9" Type="http://schemas.openxmlformats.org/officeDocument/2006/relationships/oleObject" Target="../embeddings/oleObject133.bin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3" Type="http://schemas.openxmlformats.org/officeDocument/2006/relationships/slideMaster" Target="../slideMasters/slideMaster3.xml"/><Relationship Id="rId7" Type="http://schemas.openxmlformats.org/officeDocument/2006/relationships/oleObject" Target="../embeddings/oleObject137.bin"/><Relationship Id="rId2" Type="http://schemas.openxmlformats.org/officeDocument/2006/relationships/tags" Target="../tags/tag45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36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40.bin"/><Relationship Id="rId4" Type="http://schemas.openxmlformats.org/officeDocument/2006/relationships/oleObject" Target="../embeddings/oleObject135.bin"/><Relationship Id="rId9" Type="http://schemas.openxmlformats.org/officeDocument/2006/relationships/oleObject" Target="../embeddings/oleObject139.bin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3" Type="http://schemas.openxmlformats.org/officeDocument/2006/relationships/slideMaster" Target="../slideMasters/slideMaster3.xml"/><Relationship Id="rId7" Type="http://schemas.openxmlformats.org/officeDocument/2006/relationships/oleObject" Target="../embeddings/oleObject143.bin"/><Relationship Id="rId2" Type="http://schemas.openxmlformats.org/officeDocument/2006/relationships/tags" Target="../tags/tag46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42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46.bin"/><Relationship Id="rId4" Type="http://schemas.openxmlformats.org/officeDocument/2006/relationships/oleObject" Target="../embeddings/oleObject141.bin"/><Relationship Id="rId9" Type="http://schemas.openxmlformats.org/officeDocument/2006/relationships/oleObject" Target="../embeddings/oleObject145.bin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3" Type="http://schemas.openxmlformats.org/officeDocument/2006/relationships/slideMaster" Target="../slideMasters/slideMaster3.xml"/><Relationship Id="rId7" Type="http://schemas.openxmlformats.org/officeDocument/2006/relationships/oleObject" Target="../embeddings/oleObject149.bin"/><Relationship Id="rId2" Type="http://schemas.openxmlformats.org/officeDocument/2006/relationships/tags" Target="../tags/tag4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48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52.bin"/><Relationship Id="rId4" Type="http://schemas.openxmlformats.org/officeDocument/2006/relationships/oleObject" Target="../embeddings/oleObject147.bin"/><Relationship Id="rId9" Type="http://schemas.openxmlformats.org/officeDocument/2006/relationships/oleObject" Target="../embeddings/oleObject151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3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4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5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6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7.bin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13.bin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5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8.bin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2.bin"/><Relationship Id="rId3" Type="http://schemas.openxmlformats.org/officeDocument/2006/relationships/slideMaster" Target="../slideMasters/slideMaster3.xml"/><Relationship Id="rId7" Type="http://schemas.openxmlformats.org/officeDocument/2006/relationships/oleObject" Target="../embeddings/oleObject161.bin"/><Relationship Id="rId2" Type="http://schemas.openxmlformats.org/officeDocument/2006/relationships/tags" Target="../tags/tag54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160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64.bin"/><Relationship Id="rId4" Type="http://schemas.openxmlformats.org/officeDocument/2006/relationships/oleObject" Target="../embeddings/oleObject159.bin"/><Relationship Id="rId9" Type="http://schemas.openxmlformats.org/officeDocument/2006/relationships/oleObject" Target="../embeddings/oleObject163.bin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8.bin"/><Relationship Id="rId3" Type="http://schemas.openxmlformats.org/officeDocument/2006/relationships/slideMaster" Target="../slideMasters/slideMaster3.xml"/><Relationship Id="rId7" Type="http://schemas.openxmlformats.org/officeDocument/2006/relationships/oleObject" Target="../embeddings/oleObject167.bin"/><Relationship Id="rId2" Type="http://schemas.openxmlformats.org/officeDocument/2006/relationships/tags" Target="../tags/tag55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166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70.bin"/><Relationship Id="rId4" Type="http://schemas.openxmlformats.org/officeDocument/2006/relationships/oleObject" Target="../embeddings/oleObject165.bin"/><Relationship Id="rId9" Type="http://schemas.openxmlformats.org/officeDocument/2006/relationships/oleObject" Target="../embeddings/oleObject169.bin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4.bin"/><Relationship Id="rId3" Type="http://schemas.openxmlformats.org/officeDocument/2006/relationships/slideMaster" Target="../slideMasters/slideMaster3.xml"/><Relationship Id="rId7" Type="http://schemas.openxmlformats.org/officeDocument/2006/relationships/oleObject" Target="../embeddings/oleObject173.bin"/><Relationship Id="rId2" Type="http://schemas.openxmlformats.org/officeDocument/2006/relationships/tags" Target="../tags/tag56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172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76.bin"/><Relationship Id="rId4" Type="http://schemas.openxmlformats.org/officeDocument/2006/relationships/oleObject" Target="../embeddings/oleObject171.bin"/><Relationship Id="rId9" Type="http://schemas.openxmlformats.org/officeDocument/2006/relationships/oleObject" Target="../embeddings/oleObject175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7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6.png"/><Relationship Id="rId2" Type="http://schemas.openxmlformats.org/officeDocument/2006/relationships/tags" Target="../tags/tag59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9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6.png"/><Relationship Id="rId2" Type="http://schemas.openxmlformats.org/officeDocument/2006/relationships/tags" Target="../tags/tag60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0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6.png"/><Relationship Id="rId2" Type="http://schemas.openxmlformats.org/officeDocument/2006/relationships/tags" Target="../tags/tag61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1.bin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5.bin"/><Relationship Id="rId3" Type="http://schemas.openxmlformats.org/officeDocument/2006/relationships/slideMaster" Target="../slideMasters/slideMaster4.xml"/><Relationship Id="rId7" Type="http://schemas.openxmlformats.org/officeDocument/2006/relationships/oleObject" Target="../embeddings/oleObject184.bin"/><Relationship Id="rId2" Type="http://schemas.openxmlformats.org/officeDocument/2006/relationships/tags" Target="../tags/tag62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183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87.bin"/><Relationship Id="rId4" Type="http://schemas.openxmlformats.org/officeDocument/2006/relationships/oleObject" Target="../embeddings/oleObject182.bin"/><Relationship Id="rId9" Type="http://schemas.openxmlformats.org/officeDocument/2006/relationships/oleObject" Target="../embeddings/oleObject186.bin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1.bin"/><Relationship Id="rId3" Type="http://schemas.openxmlformats.org/officeDocument/2006/relationships/slideMaster" Target="../slideMasters/slideMaster4.xml"/><Relationship Id="rId7" Type="http://schemas.openxmlformats.org/officeDocument/2006/relationships/oleObject" Target="../embeddings/oleObject190.bin"/><Relationship Id="rId2" Type="http://schemas.openxmlformats.org/officeDocument/2006/relationships/tags" Target="../tags/tag63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189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93.bin"/><Relationship Id="rId4" Type="http://schemas.openxmlformats.org/officeDocument/2006/relationships/oleObject" Target="../embeddings/oleObject188.bin"/><Relationship Id="rId9" Type="http://schemas.openxmlformats.org/officeDocument/2006/relationships/oleObject" Target="../embeddings/oleObject192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19.bin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1.bin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7.bin"/><Relationship Id="rId3" Type="http://schemas.openxmlformats.org/officeDocument/2006/relationships/slideMaster" Target="../slideMasters/slideMaster4.xml"/><Relationship Id="rId7" Type="http://schemas.openxmlformats.org/officeDocument/2006/relationships/oleObject" Target="../embeddings/oleObject196.bin"/><Relationship Id="rId2" Type="http://schemas.openxmlformats.org/officeDocument/2006/relationships/tags" Target="../tags/tag64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195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199.bin"/><Relationship Id="rId4" Type="http://schemas.openxmlformats.org/officeDocument/2006/relationships/oleObject" Target="../embeddings/oleObject194.bin"/><Relationship Id="rId9" Type="http://schemas.openxmlformats.org/officeDocument/2006/relationships/oleObject" Target="../embeddings/oleObject198.bin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3.bin"/><Relationship Id="rId3" Type="http://schemas.openxmlformats.org/officeDocument/2006/relationships/slideMaster" Target="../slideMasters/slideMaster4.xml"/><Relationship Id="rId7" Type="http://schemas.openxmlformats.org/officeDocument/2006/relationships/oleObject" Target="../embeddings/oleObject202.bin"/><Relationship Id="rId2" Type="http://schemas.openxmlformats.org/officeDocument/2006/relationships/tags" Target="../tags/tag65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201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05.bin"/><Relationship Id="rId4" Type="http://schemas.openxmlformats.org/officeDocument/2006/relationships/oleObject" Target="../embeddings/oleObject200.bin"/><Relationship Id="rId9" Type="http://schemas.openxmlformats.org/officeDocument/2006/relationships/oleObject" Target="../embeddings/oleObject204.bin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9.bin"/><Relationship Id="rId3" Type="http://schemas.openxmlformats.org/officeDocument/2006/relationships/slideMaster" Target="../slideMasters/slideMaster4.xml"/><Relationship Id="rId7" Type="http://schemas.openxmlformats.org/officeDocument/2006/relationships/oleObject" Target="../embeddings/oleObject208.bin"/><Relationship Id="rId2" Type="http://schemas.openxmlformats.org/officeDocument/2006/relationships/tags" Target="../tags/tag66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207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11.bin"/><Relationship Id="rId4" Type="http://schemas.openxmlformats.org/officeDocument/2006/relationships/oleObject" Target="../embeddings/oleObject206.bin"/><Relationship Id="rId9" Type="http://schemas.openxmlformats.org/officeDocument/2006/relationships/oleObject" Target="../embeddings/oleObject210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2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3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4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0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5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1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6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7.bin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1.bin"/><Relationship Id="rId3" Type="http://schemas.openxmlformats.org/officeDocument/2006/relationships/slideMaster" Target="../slideMasters/slideMaster4.xml"/><Relationship Id="rId7" Type="http://schemas.openxmlformats.org/officeDocument/2006/relationships/oleObject" Target="../embeddings/oleObject220.bin"/><Relationship Id="rId2" Type="http://schemas.openxmlformats.org/officeDocument/2006/relationships/tags" Target="../tags/tag73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219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23.bin"/><Relationship Id="rId4" Type="http://schemas.openxmlformats.org/officeDocument/2006/relationships/oleObject" Target="../embeddings/oleObject218.bin"/><Relationship Id="rId9" Type="http://schemas.openxmlformats.org/officeDocument/2006/relationships/oleObject" Target="../embeddings/oleObject222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25.bin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7.bin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7.bin"/><Relationship Id="rId3" Type="http://schemas.openxmlformats.org/officeDocument/2006/relationships/slideMaster" Target="../slideMasters/slideMaster4.xml"/><Relationship Id="rId7" Type="http://schemas.openxmlformats.org/officeDocument/2006/relationships/oleObject" Target="../embeddings/oleObject226.bin"/><Relationship Id="rId2" Type="http://schemas.openxmlformats.org/officeDocument/2006/relationships/tags" Target="../tags/tag74.xml"/><Relationship Id="rId1" Type="http://schemas.openxmlformats.org/officeDocument/2006/relationships/vmlDrawing" Target="../drawings/vmlDrawing74.vml"/><Relationship Id="rId6" Type="http://schemas.openxmlformats.org/officeDocument/2006/relationships/oleObject" Target="../embeddings/oleObject225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29.bin"/><Relationship Id="rId4" Type="http://schemas.openxmlformats.org/officeDocument/2006/relationships/oleObject" Target="../embeddings/oleObject224.bin"/><Relationship Id="rId9" Type="http://schemas.openxmlformats.org/officeDocument/2006/relationships/oleObject" Target="../embeddings/oleObject228.bin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3.bin"/><Relationship Id="rId3" Type="http://schemas.openxmlformats.org/officeDocument/2006/relationships/slideMaster" Target="../slideMasters/slideMaster4.xml"/><Relationship Id="rId7" Type="http://schemas.openxmlformats.org/officeDocument/2006/relationships/oleObject" Target="../embeddings/oleObject232.bin"/><Relationship Id="rId2" Type="http://schemas.openxmlformats.org/officeDocument/2006/relationships/tags" Target="../tags/tag75.xml"/><Relationship Id="rId1" Type="http://schemas.openxmlformats.org/officeDocument/2006/relationships/vmlDrawing" Target="../drawings/vmlDrawing75.vml"/><Relationship Id="rId6" Type="http://schemas.openxmlformats.org/officeDocument/2006/relationships/oleObject" Target="../embeddings/oleObject231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35.bin"/><Relationship Id="rId4" Type="http://schemas.openxmlformats.org/officeDocument/2006/relationships/oleObject" Target="../embeddings/oleObject230.bin"/><Relationship Id="rId9" Type="http://schemas.openxmlformats.org/officeDocument/2006/relationships/oleObject" Target="../embeddings/oleObject234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6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6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6.png"/><Relationship Id="rId2" Type="http://schemas.openxmlformats.org/officeDocument/2006/relationships/tags" Target="../tags/tag78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8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6.png"/><Relationship Id="rId2" Type="http://schemas.openxmlformats.org/officeDocument/2006/relationships/tags" Target="../tags/tag79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9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6.png"/><Relationship Id="rId2" Type="http://schemas.openxmlformats.org/officeDocument/2006/relationships/tags" Target="../tags/tag80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0.bin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4.bin"/><Relationship Id="rId3" Type="http://schemas.openxmlformats.org/officeDocument/2006/relationships/slideMaster" Target="../slideMasters/slideMaster5.xml"/><Relationship Id="rId7" Type="http://schemas.openxmlformats.org/officeDocument/2006/relationships/oleObject" Target="../embeddings/oleObject243.bin"/><Relationship Id="rId2" Type="http://schemas.openxmlformats.org/officeDocument/2006/relationships/tags" Target="../tags/tag81.xml"/><Relationship Id="rId1" Type="http://schemas.openxmlformats.org/officeDocument/2006/relationships/vmlDrawing" Target="../drawings/vmlDrawing81.vml"/><Relationship Id="rId6" Type="http://schemas.openxmlformats.org/officeDocument/2006/relationships/oleObject" Target="../embeddings/oleObject242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46.bin"/><Relationship Id="rId4" Type="http://schemas.openxmlformats.org/officeDocument/2006/relationships/oleObject" Target="../embeddings/oleObject241.bin"/><Relationship Id="rId9" Type="http://schemas.openxmlformats.org/officeDocument/2006/relationships/oleObject" Target="../embeddings/oleObject245.bin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0.bin"/><Relationship Id="rId3" Type="http://schemas.openxmlformats.org/officeDocument/2006/relationships/slideMaster" Target="../slideMasters/slideMaster5.xml"/><Relationship Id="rId7" Type="http://schemas.openxmlformats.org/officeDocument/2006/relationships/oleObject" Target="../embeddings/oleObject249.bin"/><Relationship Id="rId2" Type="http://schemas.openxmlformats.org/officeDocument/2006/relationships/tags" Target="../tags/tag82.xml"/><Relationship Id="rId1" Type="http://schemas.openxmlformats.org/officeDocument/2006/relationships/vmlDrawing" Target="../drawings/vmlDrawing82.vml"/><Relationship Id="rId6" Type="http://schemas.openxmlformats.org/officeDocument/2006/relationships/oleObject" Target="../embeddings/oleObject248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52.bin"/><Relationship Id="rId4" Type="http://schemas.openxmlformats.org/officeDocument/2006/relationships/oleObject" Target="../embeddings/oleObject247.bin"/><Relationship Id="rId9" Type="http://schemas.openxmlformats.org/officeDocument/2006/relationships/oleObject" Target="../embeddings/oleObject251.bin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6.bin"/><Relationship Id="rId3" Type="http://schemas.openxmlformats.org/officeDocument/2006/relationships/slideMaster" Target="../slideMasters/slideMaster5.xml"/><Relationship Id="rId7" Type="http://schemas.openxmlformats.org/officeDocument/2006/relationships/oleObject" Target="../embeddings/oleObject255.bin"/><Relationship Id="rId2" Type="http://schemas.openxmlformats.org/officeDocument/2006/relationships/tags" Target="../tags/tag83.xml"/><Relationship Id="rId1" Type="http://schemas.openxmlformats.org/officeDocument/2006/relationships/vmlDrawing" Target="../drawings/vmlDrawing83.vml"/><Relationship Id="rId6" Type="http://schemas.openxmlformats.org/officeDocument/2006/relationships/oleObject" Target="../embeddings/oleObject254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58.bin"/><Relationship Id="rId4" Type="http://schemas.openxmlformats.org/officeDocument/2006/relationships/oleObject" Target="../embeddings/oleObject253.bin"/><Relationship Id="rId9" Type="http://schemas.openxmlformats.org/officeDocument/2006/relationships/oleObject" Target="../embeddings/oleObject257.bin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2.bin"/><Relationship Id="rId3" Type="http://schemas.openxmlformats.org/officeDocument/2006/relationships/slideMaster" Target="../slideMasters/slideMaster5.xml"/><Relationship Id="rId7" Type="http://schemas.openxmlformats.org/officeDocument/2006/relationships/oleObject" Target="../embeddings/oleObject261.bin"/><Relationship Id="rId2" Type="http://schemas.openxmlformats.org/officeDocument/2006/relationships/tags" Target="../tags/tag84.xml"/><Relationship Id="rId1" Type="http://schemas.openxmlformats.org/officeDocument/2006/relationships/vmlDrawing" Target="../drawings/vmlDrawing84.vml"/><Relationship Id="rId6" Type="http://schemas.openxmlformats.org/officeDocument/2006/relationships/oleObject" Target="../embeddings/oleObject260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64.bin"/><Relationship Id="rId4" Type="http://schemas.openxmlformats.org/officeDocument/2006/relationships/oleObject" Target="../embeddings/oleObject259.bin"/><Relationship Id="rId9" Type="http://schemas.openxmlformats.org/officeDocument/2006/relationships/oleObject" Target="../embeddings/oleObject263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31.bin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3.bin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8.bin"/><Relationship Id="rId3" Type="http://schemas.openxmlformats.org/officeDocument/2006/relationships/slideMaster" Target="../slideMasters/slideMaster5.xml"/><Relationship Id="rId7" Type="http://schemas.openxmlformats.org/officeDocument/2006/relationships/oleObject" Target="../embeddings/oleObject267.bin"/><Relationship Id="rId2" Type="http://schemas.openxmlformats.org/officeDocument/2006/relationships/tags" Target="../tags/tag85.xml"/><Relationship Id="rId1" Type="http://schemas.openxmlformats.org/officeDocument/2006/relationships/vmlDrawing" Target="../drawings/vmlDrawing85.vml"/><Relationship Id="rId6" Type="http://schemas.openxmlformats.org/officeDocument/2006/relationships/oleObject" Target="../embeddings/oleObject266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70.bin"/><Relationship Id="rId4" Type="http://schemas.openxmlformats.org/officeDocument/2006/relationships/oleObject" Target="../embeddings/oleObject265.bin"/><Relationship Id="rId9" Type="http://schemas.openxmlformats.org/officeDocument/2006/relationships/oleObject" Target="../embeddings/oleObject269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6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1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2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3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4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0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5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1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6.bin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0.bin"/><Relationship Id="rId3" Type="http://schemas.openxmlformats.org/officeDocument/2006/relationships/slideMaster" Target="../slideMasters/slideMaster5.xml"/><Relationship Id="rId7" Type="http://schemas.openxmlformats.org/officeDocument/2006/relationships/oleObject" Target="../embeddings/oleObject279.bin"/><Relationship Id="rId2" Type="http://schemas.openxmlformats.org/officeDocument/2006/relationships/tags" Target="../tags/tag92.xml"/><Relationship Id="rId1" Type="http://schemas.openxmlformats.org/officeDocument/2006/relationships/vmlDrawing" Target="../drawings/vmlDrawing92.vml"/><Relationship Id="rId6" Type="http://schemas.openxmlformats.org/officeDocument/2006/relationships/oleObject" Target="../embeddings/oleObject278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82.bin"/><Relationship Id="rId4" Type="http://schemas.openxmlformats.org/officeDocument/2006/relationships/oleObject" Target="../embeddings/oleObject277.bin"/><Relationship Id="rId9" Type="http://schemas.openxmlformats.org/officeDocument/2006/relationships/oleObject" Target="../embeddings/oleObject281.bin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6.bin"/><Relationship Id="rId3" Type="http://schemas.openxmlformats.org/officeDocument/2006/relationships/slideMaster" Target="../slideMasters/slideMaster5.xml"/><Relationship Id="rId7" Type="http://schemas.openxmlformats.org/officeDocument/2006/relationships/oleObject" Target="../embeddings/oleObject285.bin"/><Relationship Id="rId2" Type="http://schemas.openxmlformats.org/officeDocument/2006/relationships/tags" Target="../tags/tag93.xml"/><Relationship Id="rId1" Type="http://schemas.openxmlformats.org/officeDocument/2006/relationships/vmlDrawing" Target="../drawings/vmlDrawing93.vml"/><Relationship Id="rId6" Type="http://schemas.openxmlformats.org/officeDocument/2006/relationships/oleObject" Target="../embeddings/oleObject284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88.bin"/><Relationship Id="rId4" Type="http://schemas.openxmlformats.org/officeDocument/2006/relationships/oleObject" Target="../embeddings/oleObject283.bin"/><Relationship Id="rId9" Type="http://schemas.openxmlformats.org/officeDocument/2006/relationships/oleObject" Target="../embeddings/oleObject287.bin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2.bin"/><Relationship Id="rId3" Type="http://schemas.openxmlformats.org/officeDocument/2006/relationships/slideMaster" Target="../slideMasters/slideMaster5.xml"/><Relationship Id="rId7" Type="http://schemas.openxmlformats.org/officeDocument/2006/relationships/oleObject" Target="../embeddings/oleObject291.bin"/><Relationship Id="rId2" Type="http://schemas.openxmlformats.org/officeDocument/2006/relationships/tags" Target="../tags/tag94.xml"/><Relationship Id="rId1" Type="http://schemas.openxmlformats.org/officeDocument/2006/relationships/vmlDrawing" Target="../drawings/vmlDrawing94.vml"/><Relationship Id="rId6" Type="http://schemas.openxmlformats.org/officeDocument/2006/relationships/oleObject" Target="../embeddings/oleObject290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294.bin"/><Relationship Id="rId4" Type="http://schemas.openxmlformats.org/officeDocument/2006/relationships/oleObject" Target="../embeddings/oleObject289.bin"/><Relationship Id="rId9" Type="http://schemas.openxmlformats.org/officeDocument/2006/relationships/oleObject" Target="../embeddings/oleObject293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5.xml"/><Relationship Id="rId1" Type="http://schemas.openxmlformats.org/officeDocument/2006/relationships/vmlDrawing" Target="../drawings/vmlDrawing9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5.bin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6.png"/><Relationship Id="rId2" Type="http://schemas.openxmlformats.org/officeDocument/2006/relationships/tags" Target="../tags/tag97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7.bin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6.png"/><Relationship Id="rId2" Type="http://schemas.openxmlformats.org/officeDocument/2006/relationships/tags" Target="../tags/tag98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8.bin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6.png"/><Relationship Id="rId2" Type="http://schemas.openxmlformats.org/officeDocument/2006/relationships/tags" Target="../tags/tag99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9.bin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3.bin"/><Relationship Id="rId3" Type="http://schemas.openxmlformats.org/officeDocument/2006/relationships/slideMaster" Target="../slideMasters/slideMaster6.xml"/><Relationship Id="rId7" Type="http://schemas.openxmlformats.org/officeDocument/2006/relationships/oleObject" Target="../embeddings/oleObject302.bin"/><Relationship Id="rId2" Type="http://schemas.openxmlformats.org/officeDocument/2006/relationships/tags" Target="../tags/tag100.xml"/><Relationship Id="rId1" Type="http://schemas.openxmlformats.org/officeDocument/2006/relationships/vmlDrawing" Target="../drawings/vmlDrawing100.vml"/><Relationship Id="rId6" Type="http://schemas.openxmlformats.org/officeDocument/2006/relationships/oleObject" Target="../embeddings/oleObject301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05.bin"/><Relationship Id="rId4" Type="http://schemas.openxmlformats.org/officeDocument/2006/relationships/oleObject" Target="../embeddings/oleObject300.bin"/><Relationship Id="rId9" Type="http://schemas.openxmlformats.org/officeDocument/2006/relationships/oleObject" Target="../embeddings/oleObject304.bin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9.bin"/><Relationship Id="rId3" Type="http://schemas.openxmlformats.org/officeDocument/2006/relationships/slideMaster" Target="../slideMasters/slideMaster6.xml"/><Relationship Id="rId7" Type="http://schemas.openxmlformats.org/officeDocument/2006/relationships/oleObject" Target="../embeddings/oleObject308.bin"/><Relationship Id="rId2" Type="http://schemas.openxmlformats.org/officeDocument/2006/relationships/tags" Target="../tags/tag101.xml"/><Relationship Id="rId1" Type="http://schemas.openxmlformats.org/officeDocument/2006/relationships/vmlDrawing" Target="../drawings/vmlDrawing101.vml"/><Relationship Id="rId6" Type="http://schemas.openxmlformats.org/officeDocument/2006/relationships/oleObject" Target="../embeddings/oleObject307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11.bin"/><Relationship Id="rId4" Type="http://schemas.openxmlformats.org/officeDocument/2006/relationships/oleObject" Target="../embeddings/oleObject306.bin"/><Relationship Id="rId9" Type="http://schemas.openxmlformats.org/officeDocument/2006/relationships/oleObject" Target="../embeddings/oleObject310.bin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5.bin"/><Relationship Id="rId3" Type="http://schemas.openxmlformats.org/officeDocument/2006/relationships/slideMaster" Target="../slideMasters/slideMaster6.xml"/><Relationship Id="rId7" Type="http://schemas.openxmlformats.org/officeDocument/2006/relationships/oleObject" Target="../embeddings/oleObject314.bin"/><Relationship Id="rId2" Type="http://schemas.openxmlformats.org/officeDocument/2006/relationships/tags" Target="../tags/tag102.xml"/><Relationship Id="rId1" Type="http://schemas.openxmlformats.org/officeDocument/2006/relationships/vmlDrawing" Target="../drawings/vmlDrawing102.vml"/><Relationship Id="rId6" Type="http://schemas.openxmlformats.org/officeDocument/2006/relationships/oleObject" Target="../embeddings/oleObject313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17.bin"/><Relationship Id="rId4" Type="http://schemas.openxmlformats.org/officeDocument/2006/relationships/oleObject" Target="../embeddings/oleObject312.bin"/><Relationship Id="rId9" Type="http://schemas.openxmlformats.org/officeDocument/2006/relationships/oleObject" Target="../embeddings/oleObject316.bin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1.bin"/><Relationship Id="rId3" Type="http://schemas.openxmlformats.org/officeDocument/2006/relationships/slideMaster" Target="../slideMasters/slideMaster6.xml"/><Relationship Id="rId7" Type="http://schemas.openxmlformats.org/officeDocument/2006/relationships/oleObject" Target="../embeddings/oleObject320.bin"/><Relationship Id="rId2" Type="http://schemas.openxmlformats.org/officeDocument/2006/relationships/tags" Target="../tags/tag103.xml"/><Relationship Id="rId1" Type="http://schemas.openxmlformats.org/officeDocument/2006/relationships/vmlDrawing" Target="../drawings/vmlDrawing103.vml"/><Relationship Id="rId6" Type="http://schemas.openxmlformats.org/officeDocument/2006/relationships/oleObject" Target="../embeddings/oleObject319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23.bin"/><Relationship Id="rId4" Type="http://schemas.openxmlformats.org/officeDocument/2006/relationships/oleObject" Target="../embeddings/oleObject318.bin"/><Relationship Id="rId9" Type="http://schemas.openxmlformats.org/officeDocument/2006/relationships/oleObject" Target="../embeddings/oleObject322.bin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7.bin"/><Relationship Id="rId3" Type="http://schemas.openxmlformats.org/officeDocument/2006/relationships/slideMaster" Target="../slideMasters/slideMaster6.xml"/><Relationship Id="rId7" Type="http://schemas.openxmlformats.org/officeDocument/2006/relationships/oleObject" Target="../embeddings/oleObject326.bin"/><Relationship Id="rId2" Type="http://schemas.openxmlformats.org/officeDocument/2006/relationships/tags" Target="../tags/tag104.xml"/><Relationship Id="rId1" Type="http://schemas.openxmlformats.org/officeDocument/2006/relationships/vmlDrawing" Target="../drawings/vmlDrawing104.vml"/><Relationship Id="rId6" Type="http://schemas.openxmlformats.org/officeDocument/2006/relationships/oleObject" Target="../embeddings/oleObject325.bin"/><Relationship Id="rId5" Type="http://schemas.openxmlformats.org/officeDocument/2006/relationships/image" Target="../media/image1.emf"/><Relationship Id="rId10" Type="http://schemas.openxmlformats.org/officeDocument/2006/relationships/oleObject" Target="../embeddings/oleObject329.bin"/><Relationship Id="rId4" Type="http://schemas.openxmlformats.org/officeDocument/2006/relationships/oleObject" Target="../embeddings/oleObject324.bin"/><Relationship Id="rId9" Type="http://schemas.openxmlformats.org/officeDocument/2006/relationships/oleObject" Target="../embeddings/oleObject328.bin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10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Afbeelding 2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405526" y="536108"/>
            <a:ext cx="5605591" cy="1661993"/>
          </a:xfrm>
        </p:spPr>
        <p:txBody>
          <a:bodyPr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5526" y="2396040"/>
            <a:ext cx="5605591" cy="24622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600" b="0" i="0" baseline="0">
                <a:solidFill>
                  <a:schemeClr val="bg1"/>
                </a:solidFill>
                <a:latin typeface="+mn-lt"/>
                <a:cs typeface="DINPro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presenter name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05524" y="2676127"/>
            <a:ext cx="5605200" cy="246221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+mn-lt"/>
                <a:cs typeface="DINPro-Light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070800" cy="6858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13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7"/>
          <p:cNvSpPr txBox="1"/>
          <p:nvPr userDrawn="1"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5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3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2 lines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1298142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779964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2 lines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1298142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198702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918000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136547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37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9500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8298662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081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01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1903" y="1089025"/>
            <a:ext cx="391111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</p:spTree>
    <p:extLst>
      <p:ext uri="{BB962C8B-B14F-4D97-AF65-F5344CB8AC3E}">
        <p14:creationId xmlns:p14="http://schemas.microsoft.com/office/powerpoint/2010/main" val="10425759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jdelijke aanduiding voor afbeelding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9144000" cy="6109200"/>
          </a:xfrm>
          <a:noFill/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0" name="Object 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40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n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1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2" hasCustomPrompt="1"/>
          </p:nvPr>
        </p:nvSpPr>
        <p:spPr>
          <a:xfrm>
            <a:off x="557214" y="1928813"/>
            <a:ext cx="8299449" cy="4092575"/>
          </a:xfrm>
        </p:spPr>
        <p:txBody>
          <a:bodyPr lIns="0" tIns="0" rIns="0" bIns="0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 smtClean="0"/>
              <a:t>Click icon for content type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9888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7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7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7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73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74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7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733235" y="6501747"/>
            <a:ext cx="204489" cy="37870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lang="nl-NL" sz="1200" b="1" i="0" kern="1200" spc="-11" smtClean="0">
                <a:solidFill>
                  <a:schemeClr val="accent1"/>
                </a:solidFill>
                <a:latin typeface="+mn-lt"/>
                <a:ea typeface="+mn-ea"/>
                <a:cs typeface="DINPro-Bold"/>
              </a:defRPr>
            </a:lvl1pPr>
          </a:lstStyle>
          <a:p>
            <a:pPr marL="17859" defTabSz="457200"/>
            <a:fld id="{81D60167-4931-47E6-BA6A-407CBD079E47}" type="slidenum">
              <a:rPr lang="en-GB">
                <a:solidFill>
                  <a:srgbClr val="E45212"/>
                </a:solidFill>
              </a:rPr>
              <a:pPr marL="17859" defTabSz="457200"/>
              <a:t>‹#›</a:t>
            </a:fld>
            <a:endParaRPr lang="en-GB" dirty="0">
              <a:solidFill>
                <a:srgbClr val="E45212"/>
              </a:solidFill>
            </a:endParaRPr>
          </a:p>
        </p:txBody>
      </p:sp>
      <p:sp>
        <p:nvSpPr>
          <p:cNvPr id="24" name="Tijdelijke aanduiding voor tekst 3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0063" y="1017984"/>
            <a:ext cx="8115970" cy="4929188"/>
          </a:xfrm>
        </p:spPr>
        <p:txBody>
          <a:bodyPr>
            <a:noAutofit/>
          </a:bodyPr>
          <a:lstStyle>
            <a:lvl1pPr marL="186401" indent="-186401">
              <a:buFont typeface="Arial" panose="020B0604020202020204" pitchFamily="34" charset="0"/>
              <a:buChar char="•"/>
              <a:defRPr sz="1700" b="0">
                <a:latin typeface="+mn-lt"/>
              </a:defRPr>
            </a:lvl1pPr>
            <a:lvl2pPr marL="442004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2pPr>
            <a:lvl3pPr marL="763461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3pPr>
            <a:lvl4pPr marL="1084918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4pPr>
            <a:lvl5pPr marL="1406376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  <a:p>
            <a:pPr lvl="4"/>
            <a:r>
              <a:rPr lang="en-GB" dirty="0" smtClean="0"/>
              <a:t>Fifth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30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918000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922651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37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9419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8298662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191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01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1903" y="1089025"/>
            <a:ext cx="391111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</p:spTree>
    <p:extLst>
      <p:ext uri="{BB962C8B-B14F-4D97-AF65-F5344CB8AC3E}">
        <p14:creationId xmlns:p14="http://schemas.microsoft.com/office/powerpoint/2010/main" val="2466828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jdelijke aanduiding voor afbeelding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9144000" cy="6109200"/>
          </a:xfrm>
          <a:noFill/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0" name="Object 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71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n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1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2" hasCustomPrompt="1"/>
          </p:nvPr>
        </p:nvSpPr>
        <p:spPr>
          <a:xfrm>
            <a:off x="557214" y="1928813"/>
            <a:ext cx="8299449" cy="4092575"/>
          </a:xfrm>
        </p:spPr>
        <p:txBody>
          <a:bodyPr lIns="0" tIns="0" rIns="0" bIns="0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 smtClean="0"/>
              <a:t>Click icon for content type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6767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8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733235" y="6501747"/>
            <a:ext cx="204489" cy="37870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lang="nl-NL" sz="1200" b="1" i="0" kern="1200" spc="-11" smtClean="0">
                <a:solidFill>
                  <a:schemeClr val="accent1"/>
                </a:solidFill>
                <a:latin typeface="+mn-lt"/>
                <a:ea typeface="+mn-ea"/>
                <a:cs typeface="DINPro-Bold"/>
              </a:defRPr>
            </a:lvl1pPr>
          </a:lstStyle>
          <a:p>
            <a:pPr marL="17859" defTabSz="457200"/>
            <a:fld id="{81D60167-4931-47E6-BA6A-407CBD079E47}" type="slidenum">
              <a:rPr lang="en-GB">
                <a:solidFill>
                  <a:srgbClr val="E45212"/>
                </a:solidFill>
              </a:rPr>
              <a:pPr marL="17859" defTabSz="457200"/>
              <a:t>‹#›</a:t>
            </a:fld>
            <a:endParaRPr lang="en-GB" dirty="0">
              <a:solidFill>
                <a:srgbClr val="E45212"/>
              </a:solidFill>
            </a:endParaRPr>
          </a:p>
        </p:txBody>
      </p:sp>
      <p:sp>
        <p:nvSpPr>
          <p:cNvPr id="24" name="Tijdelijke aanduiding voor tekst 3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0063" y="1017984"/>
            <a:ext cx="8115970" cy="4929188"/>
          </a:xfrm>
        </p:spPr>
        <p:txBody>
          <a:bodyPr>
            <a:noAutofit/>
          </a:bodyPr>
          <a:lstStyle>
            <a:lvl1pPr marL="186401" indent="-186401">
              <a:buFont typeface="Arial" panose="020B0604020202020204" pitchFamily="34" charset="0"/>
              <a:buChar char="•"/>
              <a:defRPr sz="1700" b="0">
                <a:latin typeface="+mn-lt"/>
              </a:defRPr>
            </a:lvl1pPr>
            <a:lvl2pPr marL="442004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2pPr>
            <a:lvl3pPr marL="763461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3pPr>
            <a:lvl4pPr marL="1084918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4pPr>
            <a:lvl5pPr marL="1406376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  <a:p>
            <a:pPr lvl="4"/>
            <a:r>
              <a:rPr lang="en-GB" dirty="0" smtClean="0"/>
              <a:t>Fifth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97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Afbeelding 2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405526" y="536108"/>
            <a:ext cx="5605591" cy="1661993"/>
          </a:xfrm>
        </p:spPr>
        <p:txBody>
          <a:bodyPr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5526" y="2396040"/>
            <a:ext cx="5605591" cy="24622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600" b="0" i="0" baseline="0">
                <a:solidFill>
                  <a:schemeClr val="bg1"/>
                </a:solidFill>
                <a:latin typeface="+mn-lt"/>
                <a:cs typeface="DINPro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presenter name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05524" y="2676127"/>
            <a:ext cx="5605200" cy="246221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+mn-lt"/>
                <a:cs typeface="DINPro-Light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070800" cy="6858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13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7"/>
          <p:cNvSpPr txBox="1"/>
          <p:nvPr userDrawn="1"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5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58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 dirty="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pic>
        <p:nvPicPr>
          <p:cNvPr id="12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319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 dirty="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pic>
        <p:nvPicPr>
          <p:cNvPr id="12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896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 hasCustomPrompt="1"/>
          </p:nvPr>
        </p:nvSpPr>
        <p:spPr>
          <a:xfrm>
            <a:off x="5689600" y="3222662"/>
            <a:ext cx="2914650" cy="2798727"/>
          </a:xfr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pic>
        <p:nvPicPr>
          <p:cNvPr id="11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207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6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882000"/>
            <a:ext cx="4372799" cy="3096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7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8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9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0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1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6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no sub -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0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1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2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3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4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5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893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4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4014000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928188"/>
            <a:ext cx="4014000" cy="40932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5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6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7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8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9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7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eft -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8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2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9683" y="2583334"/>
            <a:ext cx="4014000" cy="3438054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9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0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1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2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3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9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2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3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4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5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6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7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9239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6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6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2 lines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1298142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1338880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4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918000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4245151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 hasCustomPrompt="1"/>
          </p:nvPr>
        </p:nvSpPr>
        <p:spPr>
          <a:xfrm>
            <a:off x="5689600" y="3222662"/>
            <a:ext cx="2914650" cy="2798727"/>
          </a:xfr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pic>
        <p:nvPicPr>
          <p:cNvPr id="11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771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8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37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296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2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8298662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152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01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1903" y="1089025"/>
            <a:ext cx="391111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</p:spTree>
    <p:extLst>
      <p:ext uri="{BB962C8B-B14F-4D97-AF65-F5344CB8AC3E}">
        <p14:creationId xmlns:p14="http://schemas.microsoft.com/office/powerpoint/2010/main" val="22749696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0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jdelijke aanduiding voor afbeelding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9144000" cy="6109200"/>
          </a:xfrm>
          <a:noFill/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0" name="Object 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1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2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3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4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5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80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4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n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1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5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6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7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8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9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2" hasCustomPrompt="1"/>
          </p:nvPr>
        </p:nvSpPr>
        <p:spPr>
          <a:xfrm>
            <a:off x="557214" y="1928813"/>
            <a:ext cx="8299449" cy="4092575"/>
          </a:xfrm>
        </p:spPr>
        <p:txBody>
          <a:bodyPr lIns="0" tIns="0" rIns="0" bIns="0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 smtClean="0"/>
              <a:t>Click icon for content type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2880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8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9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0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1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2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3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2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733235" y="6501747"/>
            <a:ext cx="204489" cy="37870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lang="nl-NL" sz="1200" b="1" i="0" kern="1200" spc="-11" smtClean="0">
                <a:solidFill>
                  <a:schemeClr val="accent1"/>
                </a:solidFill>
                <a:latin typeface="+mn-lt"/>
                <a:ea typeface="+mn-ea"/>
                <a:cs typeface="DINPro-Bold"/>
              </a:defRPr>
            </a:lvl1pPr>
          </a:lstStyle>
          <a:p>
            <a:pPr marL="17859" defTabSz="457200"/>
            <a:fld id="{81D60167-4931-47E6-BA6A-407CBD079E47}" type="slidenum">
              <a:rPr lang="en-GB">
                <a:solidFill>
                  <a:srgbClr val="E45212"/>
                </a:solidFill>
              </a:rPr>
              <a:pPr marL="17859" defTabSz="457200"/>
              <a:t>‹#›</a:t>
            </a:fld>
            <a:endParaRPr lang="en-GB" dirty="0">
              <a:solidFill>
                <a:srgbClr val="E45212"/>
              </a:solidFill>
            </a:endParaRPr>
          </a:p>
        </p:txBody>
      </p:sp>
      <p:sp>
        <p:nvSpPr>
          <p:cNvPr id="24" name="Tijdelijke aanduiding voor tekst 3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0063" y="1017984"/>
            <a:ext cx="8115970" cy="4929188"/>
          </a:xfrm>
        </p:spPr>
        <p:txBody>
          <a:bodyPr>
            <a:noAutofit/>
          </a:bodyPr>
          <a:lstStyle>
            <a:lvl1pPr marL="186401" indent="-186401">
              <a:buFont typeface="Arial" panose="020B0604020202020204" pitchFamily="34" charset="0"/>
              <a:buChar char="•"/>
              <a:defRPr sz="1700" b="0">
                <a:latin typeface="+mn-lt"/>
              </a:defRPr>
            </a:lvl1pPr>
            <a:lvl2pPr marL="442004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2pPr>
            <a:lvl3pPr marL="763461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3pPr>
            <a:lvl4pPr marL="1084918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4pPr>
            <a:lvl5pPr marL="1406376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  <a:p>
            <a:pPr lvl="4"/>
            <a:r>
              <a:rPr lang="en-GB" dirty="0" smtClean="0"/>
              <a:t>Fifth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36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0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Afbeelding 2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405526" y="536108"/>
            <a:ext cx="5605591" cy="1661993"/>
          </a:xfrm>
        </p:spPr>
        <p:txBody>
          <a:bodyPr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5526" y="2396040"/>
            <a:ext cx="5605591" cy="24622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600" b="0" i="0" baseline="0">
                <a:solidFill>
                  <a:schemeClr val="bg1"/>
                </a:solidFill>
                <a:latin typeface="+mn-lt"/>
                <a:cs typeface="DINPro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presenter name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05524" y="2676127"/>
            <a:ext cx="5605200" cy="246221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+mn-lt"/>
                <a:cs typeface="DINPro-Light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070800" cy="6858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13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7"/>
          <p:cNvSpPr txBox="1"/>
          <p:nvPr userDrawn="1"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5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0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4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 dirty="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pic>
        <p:nvPicPr>
          <p:cNvPr id="12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245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8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 hasCustomPrompt="1"/>
          </p:nvPr>
        </p:nvSpPr>
        <p:spPr>
          <a:xfrm>
            <a:off x="5689600" y="3222662"/>
            <a:ext cx="2914650" cy="2798727"/>
          </a:xfr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pic>
        <p:nvPicPr>
          <p:cNvPr id="11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829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882000"/>
            <a:ext cx="4372799" cy="3096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3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484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2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882000"/>
            <a:ext cx="4372799" cy="3096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3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4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5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6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7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075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no sub -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6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7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8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9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30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31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456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0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4014000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928188"/>
            <a:ext cx="4014000" cy="40932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1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2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3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4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5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58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eft -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4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2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9683" y="2583334"/>
            <a:ext cx="4014000" cy="3438054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5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6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7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8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9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2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8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9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0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1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2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3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0462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2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35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2 lines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6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1298142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1062949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0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918000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326624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4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37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8598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8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8298662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4208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no sub -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048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2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01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1903" y="1089025"/>
            <a:ext cx="391111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</p:spTree>
    <p:extLst>
      <p:ext uri="{BB962C8B-B14F-4D97-AF65-F5344CB8AC3E}">
        <p14:creationId xmlns:p14="http://schemas.microsoft.com/office/powerpoint/2010/main" val="11322600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66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jdelijke aanduiding voor afbeelding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9144000" cy="6109200"/>
          </a:xfrm>
          <a:noFill/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0" name="Object 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67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68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69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70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71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5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0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n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1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1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2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3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4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5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2" hasCustomPrompt="1"/>
          </p:nvPr>
        </p:nvSpPr>
        <p:spPr>
          <a:xfrm>
            <a:off x="557214" y="1928813"/>
            <a:ext cx="8299449" cy="4092575"/>
          </a:xfrm>
        </p:spPr>
        <p:txBody>
          <a:bodyPr lIns="0" tIns="0" rIns="0" bIns="0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 smtClean="0"/>
              <a:t>Click icon for content type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5022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4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5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6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7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8" name="think-cell Slide" r:id="rId9" imgW="270" imgH="270" progId="">
                  <p:embed/>
                </p:oleObj>
              </mc:Choice>
              <mc:Fallback>
                <p:oleObj name="think-cell Slide" r:id="rId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9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8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8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733235" y="6501747"/>
            <a:ext cx="204489" cy="37870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lang="nl-NL" sz="1200" b="1" i="0" kern="1200" spc="-11" smtClean="0">
                <a:solidFill>
                  <a:schemeClr val="accent1"/>
                </a:solidFill>
                <a:latin typeface="+mn-lt"/>
                <a:ea typeface="+mn-ea"/>
                <a:cs typeface="DINPro-Bold"/>
              </a:defRPr>
            </a:lvl1pPr>
          </a:lstStyle>
          <a:p>
            <a:pPr marL="17859" defTabSz="457200"/>
            <a:fld id="{81D60167-4931-47E6-BA6A-407CBD079E47}" type="slidenum">
              <a:rPr lang="en-GB">
                <a:solidFill>
                  <a:srgbClr val="E45212"/>
                </a:solidFill>
              </a:rPr>
              <a:pPr marL="17859" defTabSz="457200"/>
              <a:t>‹#›</a:t>
            </a:fld>
            <a:endParaRPr lang="en-GB" dirty="0">
              <a:solidFill>
                <a:srgbClr val="E45212"/>
              </a:solidFill>
            </a:endParaRPr>
          </a:p>
        </p:txBody>
      </p:sp>
      <p:sp>
        <p:nvSpPr>
          <p:cNvPr id="24" name="Tijdelijke aanduiding voor tekst 3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0063" y="1017984"/>
            <a:ext cx="8115970" cy="4929188"/>
          </a:xfrm>
        </p:spPr>
        <p:txBody>
          <a:bodyPr>
            <a:noAutofit/>
          </a:bodyPr>
          <a:lstStyle>
            <a:lvl1pPr marL="186401" indent="-186401">
              <a:buFont typeface="Arial" panose="020B0604020202020204" pitchFamily="34" charset="0"/>
              <a:buChar char="•"/>
              <a:defRPr sz="1700" b="0">
                <a:latin typeface="+mn-lt"/>
              </a:defRPr>
            </a:lvl1pPr>
            <a:lvl2pPr marL="442004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2pPr>
            <a:lvl3pPr marL="763461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3pPr>
            <a:lvl4pPr marL="1084918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4pPr>
            <a:lvl5pPr marL="1406376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  <a:p>
            <a:pPr lvl="4"/>
            <a:r>
              <a:rPr lang="en-GB" dirty="0" smtClean="0"/>
              <a:t>Fifth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73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Afbeelding 2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405526" y="536108"/>
            <a:ext cx="5605591" cy="1661993"/>
          </a:xfrm>
        </p:spPr>
        <p:txBody>
          <a:bodyPr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5526" y="2396040"/>
            <a:ext cx="5605591" cy="24622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600" b="0" i="0" baseline="0">
                <a:solidFill>
                  <a:schemeClr val="bg1"/>
                </a:solidFill>
                <a:latin typeface="+mn-lt"/>
                <a:cs typeface="DINPro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presenter name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05524" y="2676127"/>
            <a:ext cx="5605200" cy="246221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+mn-lt"/>
                <a:cs typeface="DINPro-Light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070800" cy="6858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13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7"/>
          <p:cNvSpPr txBox="1"/>
          <p:nvPr userDrawn="1"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5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5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 dirty="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pic>
        <p:nvPicPr>
          <p:cNvPr id="12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595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 hasCustomPrompt="1"/>
          </p:nvPr>
        </p:nvSpPr>
        <p:spPr>
          <a:xfrm>
            <a:off x="5689600" y="3222662"/>
            <a:ext cx="2914650" cy="2798727"/>
          </a:xfr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pic>
        <p:nvPicPr>
          <p:cNvPr id="11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552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882000"/>
            <a:ext cx="4372799" cy="3096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511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no sub -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051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4014000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928188"/>
            <a:ext cx="4014000" cy="40932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39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4014000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928188"/>
            <a:ext cx="4014000" cy="40932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3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eft -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2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9683" y="2583334"/>
            <a:ext cx="4014000" cy="3438054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3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4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29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9048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15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2 lines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1298142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1664533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918000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86063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37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770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8298662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911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01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1903" y="1089025"/>
            <a:ext cx="391111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</p:spTree>
    <p:extLst>
      <p:ext uri="{BB962C8B-B14F-4D97-AF65-F5344CB8AC3E}">
        <p14:creationId xmlns:p14="http://schemas.microsoft.com/office/powerpoint/2010/main" val="13090043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jdelijke aanduiding voor afbeelding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9144000" cy="6109200"/>
          </a:xfrm>
          <a:noFill/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0" name="Object 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6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eft -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2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9683" y="2583334"/>
            <a:ext cx="4014000" cy="3438054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0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n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1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2" hasCustomPrompt="1"/>
          </p:nvPr>
        </p:nvSpPr>
        <p:spPr>
          <a:xfrm>
            <a:off x="557214" y="1928813"/>
            <a:ext cx="8299449" cy="4092575"/>
          </a:xfrm>
        </p:spPr>
        <p:txBody>
          <a:bodyPr lIns="0" tIns="0" rIns="0" bIns="0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 smtClean="0"/>
              <a:t>Click icon for content type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0613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3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4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3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733235" y="6501747"/>
            <a:ext cx="204489" cy="37870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lang="nl-NL" sz="1200" b="1" i="0" kern="1200" spc="-11" smtClean="0">
                <a:solidFill>
                  <a:schemeClr val="accent1"/>
                </a:solidFill>
                <a:latin typeface="+mn-lt"/>
                <a:ea typeface="+mn-ea"/>
                <a:cs typeface="DINPro-Bold"/>
              </a:defRPr>
            </a:lvl1pPr>
          </a:lstStyle>
          <a:p>
            <a:pPr marL="17859" defTabSz="457200"/>
            <a:fld id="{81D60167-4931-47E6-BA6A-407CBD079E47}" type="slidenum">
              <a:rPr lang="en-GB">
                <a:solidFill>
                  <a:srgbClr val="E45212"/>
                </a:solidFill>
              </a:rPr>
              <a:pPr marL="17859" defTabSz="457200"/>
              <a:t>‹#›</a:t>
            </a:fld>
            <a:endParaRPr lang="en-GB" dirty="0">
              <a:solidFill>
                <a:srgbClr val="E45212"/>
              </a:solidFill>
            </a:endParaRPr>
          </a:p>
        </p:txBody>
      </p:sp>
      <p:sp>
        <p:nvSpPr>
          <p:cNvPr id="24" name="Tijdelijke aanduiding voor tekst 3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0063" y="1017984"/>
            <a:ext cx="8115970" cy="4929188"/>
          </a:xfrm>
        </p:spPr>
        <p:txBody>
          <a:bodyPr>
            <a:noAutofit/>
          </a:bodyPr>
          <a:lstStyle>
            <a:lvl1pPr marL="186401" indent="-186401">
              <a:buFont typeface="Arial" panose="020B0604020202020204" pitchFamily="34" charset="0"/>
              <a:buChar char="•"/>
              <a:defRPr sz="1700" b="0">
                <a:latin typeface="+mn-lt"/>
              </a:defRPr>
            </a:lvl1pPr>
            <a:lvl2pPr marL="442004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2pPr>
            <a:lvl3pPr marL="763461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3pPr>
            <a:lvl4pPr marL="1084918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4pPr>
            <a:lvl5pPr marL="1406376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  <a:p>
            <a:pPr lvl="4"/>
            <a:r>
              <a:rPr lang="en-GB" dirty="0" smtClean="0"/>
              <a:t>Fifth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16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Afbeelding 2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405526" y="536108"/>
            <a:ext cx="5605591" cy="1661993"/>
          </a:xfrm>
        </p:spPr>
        <p:txBody>
          <a:bodyPr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5526" y="2396040"/>
            <a:ext cx="5605591" cy="24622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600" b="0" i="0" baseline="0">
                <a:solidFill>
                  <a:schemeClr val="bg1"/>
                </a:solidFill>
                <a:latin typeface="+mn-lt"/>
                <a:cs typeface="DINPro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presenter name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05524" y="2676127"/>
            <a:ext cx="5605200" cy="246221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+mn-lt"/>
                <a:cs typeface="DINPro-Light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070800" cy="6858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13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7"/>
          <p:cNvSpPr txBox="1"/>
          <p:nvPr userDrawn="1"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5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7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 dirty="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pic>
        <p:nvPicPr>
          <p:cNvPr id="12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988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 hasCustomPrompt="1"/>
          </p:nvPr>
        </p:nvSpPr>
        <p:spPr>
          <a:xfrm>
            <a:off x="5689600" y="3222662"/>
            <a:ext cx="2914650" cy="2798727"/>
          </a:xfr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pic>
        <p:nvPicPr>
          <p:cNvPr id="11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050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882000"/>
            <a:ext cx="4372799" cy="3096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115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no sub -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268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4014000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928188"/>
            <a:ext cx="4014000" cy="40932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8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eft -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2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9683" y="2583334"/>
            <a:ext cx="4014000" cy="3438054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7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5893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3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4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4023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2 lines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1298142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330100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0" y="918000"/>
            <a:ext cx="8298662" cy="196977"/>
          </a:xfr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2073130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37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8191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8298662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9586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0"/>
            <a:ext cx="8298663" cy="369332"/>
          </a:xfrm>
        </p:spPr>
        <p:txBody>
          <a:bodyPr wrap="square" lIns="0" tIns="0" rIns="0" bIns="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089025"/>
            <a:ext cx="401400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1903" y="1089025"/>
            <a:ext cx="3911110" cy="5004363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</p:spTree>
    <p:extLst>
      <p:ext uri="{BB962C8B-B14F-4D97-AF65-F5344CB8AC3E}">
        <p14:creationId xmlns:p14="http://schemas.microsoft.com/office/powerpoint/2010/main" val="825598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jdelijke aanduiding voor afbeelding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9144000" cy="6109200"/>
          </a:xfrm>
          <a:noFill/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0" name="Object 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4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n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1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2" hasCustomPrompt="1"/>
          </p:nvPr>
        </p:nvSpPr>
        <p:spPr>
          <a:xfrm>
            <a:off x="557214" y="1928813"/>
            <a:ext cx="8299449" cy="4092575"/>
          </a:xfrm>
        </p:spPr>
        <p:txBody>
          <a:bodyPr lIns="0" tIns="0" rIns="0" bIns="0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 smtClean="0"/>
              <a:t>Click icon for content type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6564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87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733235" y="6501747"/>
            <a:ext cx="204489" cy="37870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lang="nl-NL" sz="1200" b="1" i="0" kern="1200" spc="-11" smtClean="0">
                <a:solidFill>
                  <a:schemeClr val="accent1"/>
                </a:solidFill>
                <a:latin typeface="+mn-lt"/>
                <a:ea typeface="+mn-ea"/>
                <a:cs typeface="DINPro-Bold"/>
              </a:defRPr>
            </a:lvl1pPr>
          </a:lstStyle>
          <a:p>
            <a:pPr marL="17859" defTabSz="457200"/>
            <a:fld id="{81D60167-4931-47E6-BA6A-407CBD079E47}" type="slidenum">
              <a:rPr lang="en-GB">
                <a:solidFill>
                  <a:srgbClr val="E45212"/>
                </a:solidFill>
              </a:rPr>
              <a:pPr marL="17859" defTabSz="457200"/>
              <a:t>‹#›</a:t>
            </a:fld>
            <a:endParaRPr lang="en-GB" dirty="0">
              <a:solidFill>
                <a:srgbClr val="E45212"/>
              </a:solidFill>
            </a:endParaRPr>
          </a:p>
        </p:txBody>
      </p:sp>
      <p:sp>
        <p:nvSpPr>
          <p:cNvPr id="24" name="Tijdelijke aanduiding voor tekst 3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0063" y="1017984"/>
            <a:ext cx="8115970" cy="4929188"/>
          </a:xfrm>
        </p:spPr>
        <p:txBody>
          <a:bodyPr>
            <a:noAutofit/>
          </a:bodyPr>
          <a:lstStyle>
            <a:lvl1pPr marL="186401" indent="-186401">
              <a:buFont typeface="Arial" panose="020B0604020202020204" pitchFamily="34" charset="0"/>
              <a:buChar char="•"/>
              <a:defRPr sz="1700" b="0">
                <a:latin typeface="+mn-lt"/>
              </a:defRPr>
            </a:lvl1pPr>
            <a:lvl2pPr marL="442004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2pPr>
            <a:lvl3pPr marL="763461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3pPr>
            <a:lvl4pPr marL="1084918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4pPr>
            <a:lvl5pPr marL="1406376" indent="-120546">
              <a:buClr>
                <a:schemeClr val="accent2"/>
              </a:buClr>
              <a:buFont typeface="Arial" panose="020B0604020202020204" pitchFamily="34" charset="0"/>
              <a:buChar char="•"/>
              <a:defRPr sz="13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  <a:p>
            <a:pPr lvl="4"/>
            <a:r>
              <a:rPr lang="en-GB" dirty="0" smtClean="0"/>
              <a:t>Fifth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64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Afbeelding 2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405526" y="536108"/>
            <a:ext cx="5605591" cy="1661993"/>
          </a:xfrm>
        </p:spPr>
        <p:txBody>
          <a:bodyPr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5526" y="2396040"/>
            <a:ext cx="5605591" cy="246221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600" b="0" i="0" baseline="0">
                <a:solidFill>
                  <a:schemeClr val="bg1"/>
                </a:solidFill>
                <a:latin typeface="+mn-lt"/>
                <a:cs typeface="DINPro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presenter name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05524" y="2676127"/>
            <a:ext cx="5605200" cy="246221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+mn-lt"/>
                <a:cs typeface="DINPro-Light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070800" cy="6858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13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7"/>
          <p:cNvSpPr txBox="1"/>
          <p:nvPr userDrawn="1"/>
        </p:nvSpPr>
        <p:spPr>
          <a:xfrm>
            <a:off x="1606177" y="2726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5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6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 dirty="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pic>
        <p:nvPicPr>
          <p:cNvPr id="12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46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bject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rcRect/>
            <a:stretch>
              <a:fillRect t="2" b="-534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526803"/>
            <a:ext cx="8064250" cy="16619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</a:t>
            </a:r>
            <a:br>
              <a:rPr lang="en-GB" dirty="0" smtClean="0"/>
            </a:br>
            <a:r>
              <a:rPr lang="en-GB" dirty="0" smtClean="0"/>
              <a:t>Master title</a:t>
            </a:r>
            <a:br>
              <a:rPr lang="en-GB" dirty="0" smtClean="0"/>
            </a:br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 hasCustomPrompt="1"/>
          </p:nvPr>
        </p:nvSpPr>
        <p:spPr>
          <a:xfrm>
            <a:off x="5689600" y="3222662"/>
            <a:ext cx="2914650" cy="2798727"/>
          </a:xfr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pic>
        <p:nvPicPr>
          <p:cNvPr id="11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851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42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5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882000"/>
            <a:ext cx="4372799" cy="3096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5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25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no sub -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0" y="460802"/>
            <a:ext cx="4363200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665288"/>
            <a:ext cx="4372799" cy="43561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0"/>
            <a:ext cx="3672000" cy="6108954"/>
          </a:xfrm>
        </p:spPr>
        <p:txBody>
          <a:bodyPr lIns="0" tIns="0" rIns="0" bIns="0"/>
          <a:lstStyle>
            <a:lvl1pPr>
              <a:defRPr>
                <a:latin typeface="+mn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938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550">
          <p15:clr>
            <a:srgbClr val="FBAE40"/>
          </p15:clr>
        </p15:guide>
        <p15:guide id="3" orient="horz" pos="453">
          <p15:clr>
            <a:srgbClr val="FBAE40"/>
          </p15:clr>
        </p15:guide>
        <p15:guide id="4" pos="3447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ob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0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4014000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1" y="1928188"/>
            <a:ext cx="4014000" cy="4093200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0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0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0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1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1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eft -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8001" y="460802"/>
            <a:ext cx="8298662" cy="3693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8001" y="1152000"/>
            <a:ext cx="8298662" cy="77618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accent3"/>
                </a:solidFill>
                <a:latin typeface="+mn-lt"/>
                <a:cs typeface="DINPro-Medium"/>
              </a:defRPr>
            </a:lvl1pPr>
          </a:lstStyle>
          <a:p>
            <a:pPr lvl="0"/>
            <a:r>
              <a:rPr lang="en-GB" dirty="0" smtClean="0"/>
              <a:t>Click for sub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9683" y="2583334"/>
            <a:ext cx="4014000" cy="3438054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8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3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8" name="Object 27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4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8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802"/>
            <a:ext cx="8298663" cy="36933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9740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+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7999" y="460799"/>
            <a:ext cx="8298663" cy="369332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i="0">
                <a:solidFill>
                  <a:schemeClr val="accent1"/>
                </a:solidFill>
                <a:latin typeface="+mj-lt"/>
                <a:cs typeface="DINPro-Ligh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 smtClean="0"/>
              <a:t>Click for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000" y="1666800"/>
            <a:ext cx="4374000" cy="4426588"/>
          </a:xfrm>
        </p:spPr>
        <p:txBody>
          <a:bodyPr wrap="square" lIns="0" tIns="0" rIns="0" bIns="0">
            <a:noAutofit/>
          </a:bodyPr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ct val="120000"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Click for text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6" hasCustomPrompt="1"/>
          </p:nvPr>
        </p:nvSpPr>
        <p:spPr>
          <a:xfrm>
            <a:off x="5472000" y="3301995"/>
            <a:ext cx="3132250" cy="2592388"/>
          </a:xfrm>
        </p:spPr>
        <p:txBody>
          <a:bodyPr lIns="0" tIns="0" rIns="0" bIns="0"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 smtClean="0"/>
              <a:t>click icon to add a </a:t>
            </a:r>
            <a:r>
              <a:rPr lang="en-GB" dirty="0" err="1" smtClean="0"/>
              <a:t>packshot</a:t>
            </a:r>
            <a:endParaRPr lang="en-GB" dirty="0"/>
          </a:p>
        </p:txBody>
      </p:sp>
      <p:sp>
        <p:nvSpPr>
          <p:cNvPr id="18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15"/>
          <p:cNvSpPr txBox="1"/>
          <p:nvPr userDrawn="1"/>
        </p:nvSpPr>
        <p:spPr>
          <a:xfrm>
            <a:off x="157079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58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ags" Target="../tags/tag20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vmlDrawing" Target="../drawings/vmlDrawing20.v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oleObject" Target="../embeddings/oleObject60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tags" Target="../tags/tag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vmlDrawing" Target="../drawings/vmlDrawing39.v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oleObject" Target="../embeddings/oleObject119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tags" Target="../tags/tag58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vmlDrawing" Target="../drawings/vmlDrawing58.v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oleObject" Target="../embeddings/oleObject178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21" Type="http://schemas.openxmlformats.org/officeDocument/2006/relationships/tags" Target="../tags/tag77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vmlDrawing" Target="../drawings/vmlDrawing77.v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8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oleObject" Target="../embeddings/oleObject237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21" Type="http://schemas.openxmlformats.org/officeDocument/2006/relationships/tags" Target="../tags/tag96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vmlDrawing" Target="../drawings/vmlDrawing96.v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0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oleObject" Target="../embeddings/oleObject296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1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think-cell Slide" r:id="rId22" imgW="360" imgH="360" progId="">
                  <p:embed/>
                </p:oleObj>
              </mc:Choice>
              <mc:Fallback>
                <p:oleObj name="think-cell Slide" r:id="rId22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ject 4"/>
          <p:cNvSpPr/>
          <p:nvPr userDrawn="1"/>
        </p:nvSpPr>
        <p:spPr>
          <a:xfrm>
            <a:off x="0" y="6112193"/>
            <a:ext cx="9144000" cy="745807"/>
          </a:xfrm>
          <a:prstGeom prst="rect">
            <a:avLst/>
          </a:prstGeom>
          <a:blipFill>
            <a:blip r:embed="rId24" cstate="print"/>
            <a:srcRect/>
            <a:stretch>
              <a:fillRect b="-1533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pic>
        <p:nvPicPr>
          <p:cNvPr id="19" name="Picture 16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pPr defTabSz="457200"/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1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+mn-lt"/>
          <a:ea typeface="+mj-ea"/>
          <a:cs typeface="DINPro-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340">
          <p15:clr>
            <a:srgbClr val="F26B43"/>
          </p15:clr>
        </p15:guide>
        <p15:guide id="4" pos="5579">
          <p15:clr>
            <a:srgbClr val="F26B43"/>
          </p15:clr>
        </p15:guide>
        <p15:guide id="5" orient="horz" pos="379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1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think-cell Slide" r:id="rId22" imgW="270" imgH="270" progId="">
                  <p:embed/>
                </p:oleObj>
              </mc:Choice>
              <mc:Fallback>
                <p:oleObj name="think-cell Slide" r:id="rId22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ject 4"/>
          <p:cNvSpPr/>
          <p:nvPr userDrawn="1"/>
        </p:nvSpPr>
        <p:spPr>
          <a:xfrm>
            <a:off x="0" y="6112193"/>
            <a:ext cx="9144000" cy="745807"/>
          </a:xfrm>
          <a:prstGeom prst="rect">
            <a:avLst/>
          </a:prstGeom>
          <a:blipFill>
            <a:blip r:embed="rId24" cstate="print"/>
            <a:srcRect/>
            <a:stretch>
              <a:fillRect b="-1533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pic>
        <p:nvPicPr>
          <p:cNvPr id="19" name="Picture 16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pPr defTabSz="457200"/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1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+mn-lt"/>
          <a:ea typeface="+mj-ea"/>
          <a:cs typeface="DINPro-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340">
          <p15:clr>
            <a:srgbClr val="F26B43"/>
          </p15:clr>
        </p15:guide>
        <p15:guide id="4" pos="5579">
          <p15:clr>
            <a:srgbClr val="F26B43"/>
          </p15:clr>
        </p15:guide>
        <p15:guide id="5" orient="horz" pos="379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1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6" name="think-cell Slide" r:id="rId22" imgW="270" imgH="270" progId="">
                  <p:embed/>
                </p:oleObj>
              </mc:Choice>
              <mc:Fallback>
                <p:oleObj name="think-cell Slide" r:id="rId22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ject 4"/>
          <p:cNvSpPr/>
          <p:nvPr userDrawn="1"/>
        </p:nvSpPr>
        <p:spPr>
          <a:xfrm>
            <a:off x="0" y="6112193"/>
            <a:ext cx="9144000" cy="745807"/>
          </a:xfrm>
          <a:prstGeom prst="rect">
            <a:avLst/>
          </a:prstGeom>
          <a:blipFill>
            <a:blip r:embed="rId24" cstate="print"/>
            <a:srcRect/>
            <a:stretch>
              <a:fillRect b="-1533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pic>
        <p:nvPicPr>
          <p:cNvPr id="19" name="Picture 16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pPr defTabSz="457200"/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3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+mn-lt"/>
          <a:ea typeface="+mj-ea"/>
          <a:cs typeface="DINPro-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340">
          <p15:clr>
            <a:srgbClr val="F26B43"/>
          </p15:clr>
        </p15:guide>
        <p15:guide id="4" pos="5579">
          <p15:clr>
            <a:srgbClr val="F26B43"/>
          </p15:clr>
        </p15:guide>
        <p15:guide id="5" orient="horz" pos="379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1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7" name="think-cell Slide" r:id="rId22" imgW="360" imgH="360" progId="">
                  <p:embed/>
                </p:oleObj>
              </mc:Choice>
              <mc:Fallback>
                <p:oleObj name="think-cell Slide" r:id="rId22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ject 4"/>
          <p:cNvSpPr/>
          <p:nvPr userDrawn="1"/>
        </p:nvSpPr>
        <p:spPr>
          <a:xfrm>
            <a:off x="0" y="6112193"/>
            <a:ext cx="9144000" cy="745807"/>
          </a:xfrm>
          <a:prstGeom prst="rect">
            <a:avLst/>
          </a:prstGeom>
          <a:blipFill>
            <a:blip r:embed="rId24" cstate="print"/>
            <a:srcRect/>
            <a:stretch>
              <a:fillRect b="-1533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pic>
        <p:nvPicPr>
          <p:cNvPr id="19" name="Picture 16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pPr defTabSz="457200"/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3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+mn-lt"/>
          <a:ea typeface="+mj-ea"/>
          <a:cs typeface="DINPro-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340">
          <p15:clr>
            <a:srgbClr val="F26B43"/>
          </p15:clr>
        </p15:guide>
        <p15:guide id="4" pos="5579">
          <p15:clr>
            <a:srgbClr val="F26B43"/>
          </p15:clr>
        </p15:guide>
        <p15:guide id="5" orient="horz" pos="379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1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3" name="think-cell Slide" r:id="rId22" imgW="360" imgH="360" progId="">
                  <p:embed/>
                </p:oleObj>
              </mc:Choice>
              <mc:Fallback>
                <p:oleObj name="think-cell Slide" r:id="rId22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ject 4"/>
          <p:cNvSpPr/>
          <p:nvPr userDrawn="1"/>
        </p:nvSpPr>
        <p:spPr>
          <a:xfrm>
            <a:off x="0" y="6112193"/>
            <a:ext cx="9144000" cy="745807"/>
          </a:xfrm>
          <a:prstGeom prst="rect">
            <a:avLst/>
          </a:prstGeom>
          <a:blipFill>
            <a:blip r:embed="rId24" cstate="print"/>
            <a:srcRect/>
            <a:stretch>
              <a:fillRect b="-1533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pic>
        <p:nvPicPr>
          <p:cNvPr id="19" name="Picture 16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pPr defTabSz="457200"/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8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+mn-lt"/>
          <a:ea typeface="+mj-ea"/>
          <a:cs typeface="DINPro-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340">
          <p15:clr>
            <a:srgbClr val="F26B43"/>
          </p15:clr>
        </p15:guide>
        <p15:guide id="4" pos="5579">
          <p15:clr>
            <a:srgbClr val="F26B43"/>
          </p15:clr>
        </p15:guide>
        <p15:guide id="5" orient="horz" pos="379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1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2" name="think-cell Slide" r:id="rId22" imgW="360" imgH="360" progId="">
                  <p:embed/>
                </p:oleObj>
              </mc:Choice>
              <mc:Fallback>
                <p:oleObj name="think-cell Slide" r:id="rId22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ject 4"/>
          <p:cNvSpPr/>
          <p:nvPr userDrawn="1"/>
        </p:nvSpPr>
        <p:spPr>
          <a:xfrm>
            <a:off x="0" y="6112193"/>
            <a:ext cx="9144000" cy="745807"/>
          </a:xfrm>
          <a:prstGeom prst="rect">
            <a:avLst/>
          </a:prstGeom>
          <a:blipFill>
            <a:blip r:embed="rId24" cstate="print"/>
            <a:srcRect/>
            <a:stretch>
              <a:fillRect b="-1533"/>
            </a:stretch>
          </a:blipFill>
        </p:spPr>
        <p:txBody>
          <a:bodyPr wrap="square" lIns="0" tIns="0" rIns="0" bIns="0" rtlCol="0"/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pic>
        <p:nvPicPr>
          <p:cNvPr id="19" name="Picture 16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85" y="6198684"/>
            <a:ext cx="1142032" cy="571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23612" y="6385692"/>
            <a:ext cx="325021" cy="256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DINPro-Light"/>
                <a:ea typeface="+mj-ea"/>
                <a:cs typeface="DINPro-Light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fld id="{8A33A49E-4140-0947-94AD-CABE7EBC8E47}" type="slidenum">
              <a:rPr lang="en-GB" sz="1100" spc="-100" smtClean="0">
                <a:solidFill>
                  <a:prstClr val="white"/>
                </a:solidFill>
                <a:latin typeface="Unilever DIN Offc Pro"/>
              </a:rPr>
              <a:pPr>
                <a:lnSpc>
                  <a:spcPct val="90000"/>
                </a:lnSpc>
                <a:spcBef>
                  <a:spcPts val="0"/>
                </a:spcBef>
              </a:pPr>
              <a:t>‹#›</a:t>
            </a:fld>
            <a:endParaRPr lang="en-GB" sz="1100" spc="-100" dirty="0" smtClean="0">
              <a:solidFill>
                <a:prstClr val="white"/>
              </a:solidFill>
              <a:latin typeface="Unilever DIN Offc Pro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022" y="6375600"/>
            <a:ext cx="667218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100" b="0" i="0" dirty="0">
                <a:solidFill>
                  <a:schemeClr val="bg1"/>
                </a:solidFill>
                <a:latin typeface="+mj-lt"/>
                <a:cs typeface="DINPro-Light" panose="02000504040000020003" pitchFamily="2" charset="0"/>
                <a:sym typeface="DINPro-Regular" panose="02000503030000020004" pitchFamily="2" charset="0"/>
              </a:defRPr>
            </a:lvl1pPr>
          </a:lstStyle>
          <a:p>
            <a:pPr defTabSz="457200"/>
            <a:r>
              <a:rPr lang="en-US" smtClean="0">
                <a:solidFill>
                  <a:prstClr val="white"/>
                </a:solidFill>
              </a:rPr>
              <a:t>Presentation title - insert as footer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+mn-lt"/>
          <a:ea typeface="+mj-ea"/>
          <a:cs typeface="DINPro-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+mn-lt"/>
          <a:ea typeface="+mn-ea"/>
          <a:cs typeface="DINPro-Regular" panose="02000503030000020004" pitchFamily="2" charset="0"/>
          <a:sym typeface="DINPro-Regular" panose="02000503030000020004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340">
          <p15:clr>
            <a:srgbClr val="F26B43"/>
          </p15:clr>
        </p15:guide>
        <p15:guide id="4" pos="5579">
          <p15:clr>
            <a:srgbClr val="F26B43"/>
          </p15:clr>
        </p15:guide>
        <p15:guide id="5" orient="horz" pos="379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7.png"/><Relationship Id="rId2" Type="http://schemas.openxmlformats.org/officeDocument/2006/relationships/tags" Target="../tags/tag115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5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6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405133" y="1575521"/>
            <a:ext cx="5605591" cy="2215991"/>
          </a:xfrm>
        </p:spPr>
        <p:txBody>
          <a:bodyPr/>
          <a:lstStyle/>
          <a:p>
            <a:r>
              <a:rPr lang="hu-HU" sz="4000" dirty="0" smtClean="0"/>
              <a:t>Költséghatékonyság a vendéglátásban</a:t>
            </a:r>
            <a:br>
              <a:rPr lang="hu-HU" sz="4000" dirty="0" smtClean="0"/>
            </a:br>
            <a:r>
              <a:rPr lang="hu-HU" sz="4000" dirty="0" smtClean="0"/>
              <a:t/>
            </a:r>
            <a:br>
              <a:rPr lang="hu-HU" sz="4000" dirty="0" smtClean="0"/>
            </a:b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8" y="3177"/>
            <a:ext cx="3267924" cy="68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31217" y="1649690"/>
            <a:ext cx="7107810" cy="1640264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 sz="2600" dirty="0" smtClean="0">
              <a:latin typeface="DINPro-Regular" panose="02000503030000020004" pitchFamily="2" charset="0"/>
            </a:endParaRPr>
          </a:p>
          <a:p>
            <a:pPr algn="ctr"/>
            <a:r>
              <a:rPr lang="hu-HU" sz="2600" dirty="0" smtClean="0">
                <a:latin typeface="DINPro-Regular" panose="02000503030000020004" pitchFamily="2" charset="0"/>
              </a:rPr>
              <a:t>KÖSZÖNÖM A FIGYELMET!</a:t>
            </a:r>
            <a:endParaRPr lang="en-GB" sz="2600" dirty="0" err="1" smtClean="0">
              <a:latin typeface="DINPro-Regular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24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Milyen költségekkel számolunk a vendéglátásban?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305370" y="1224168"/>
            <a:ext cx="2769663" cy="867267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FOODCOST</a:t>
            </a:r>
          </a:p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(ÁR-ÉRTÉK ARÁNY…)</a:t>
            </a:r>
            <a:endParaRPr lang="en-GB" sz="1600" dirty="0" err="1" smtClean="0">
              <a:latin typeface="DINPro-Regular" panose="02000503030000020004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573" y="2538952"/>
            <a:ext cx="3186798" cy="867267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RAKTÁROZÁS</a:t>
            </a:r>
          </a:p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(KÉSZENTARTÁSI VESZTESÉG…)</a:t>
            </a:r>
            <a:endParaRPr lang="en-GB" sz="1600" dirty="0" err="1" smtClean="0">
              <a:latin typeface="DINPro-Regular" panose="02000503030000020004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573" y="4037239"/>
            <a:ext cx="3186798" cy="867267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ÉLŐMUNKA KÖLTSÉGEK</a:t>
            </a:r>
          </a:p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(MUNKAERŐ HIÁNY…)</a:t>
            </a:r>
            <a:endParaRPr lang="en-GB" sz="1600" dirty="0" err="1" smtClean="0">
              <a:latin typeface="DINPro-Regular" panose="02000503030000020004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75034" y="4068088"/>
            <a:ext cx="2927293" cy="867267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dirty="0">
                <a:latin typeface="DINPro-Regular" panose="02000503030000020004" pitchFamily="2" charset="0"/>
              </a:rPr>
              <a:t>ENERGIA </a:t>
            </a:r>
            <a:r>
              <a:rPr lang="hu-HU" sz="1600" dirty="0" smtClean="0">
                <a:latin typeface="DINPro-Regular" panose="02000503030000020004" pitchFamily="2" charset="0"/>
              </a:rPr>
              <a:t>KÖLTSÉGEK</a:t>
            </a:r>
          </a:p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(MAGAS REZSI KÖLTSÉGEK)</a:t>
            </a:r>
            <a:endParaRPr lang="en-GB" sz="1600" dirty="0" err="1">
              <a:latin typeface="DINPro-Regular" panose="02000503030000020004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75034" y="2537381"/>
            <a:ext cx="2936990" cy="867267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HULLADÉK ELSZÁLLÍTÁS</a:t>
            </a:r>
          </a:p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(VESZÉLYES HULLADÉK…)</a:t>
            </a:r>
          </a:p>
        </p:txBody>
      </p:sp>
      <p:pic>
        <p:nvPicPr>
          <p:cNvPr id="120834" name="Picture 2" descr="Képtalálat a következőre: „CHEF THINKING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54" y="2537381"/>
            <a:ext cx="1286294" cy="208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305371" y="5218023"/>
            <a:ext cx="2769663" cy="867267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INFRASTUKTÚRA</a:t>
            </a:r>
          </a:p>
          <a:p>
            <a:pPr algn="ctr"/>
            <a:r>
              <a:rPr lang="hu-HU" sz="1600" dirty="0" smtClean="0">
                <a:latin typeface="DINPro-Regular" panose="02000503030000020004" pitchFamily="2" charset="0"/>
              </a:rPr>
              <a:t>(ELAVULT GÉPEK)</a:t>
            </a:r>
            <a:endParaRPr lang="en-GB" sz="1600" dirty="0" err="1" smtClean="0">
              <a:latin typeface="DINPro-Regular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0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Mi fér bele a </a:t>
            </a:r>
            <a:r>
              <a:rPr lang="hu-HU" dirty="0" err="1" smtClean="0"/>
              <a:t>food</a:t>
            </a:r>
            <a:r>
              <a:rPr lang="hu-HU" dirty="0" smtClean="0"/>
              <a:t> </a:t>
            </a:r>
            <a:r>
              <a:rPr lang="hu-HU" dirty="0" err="1" smtClean="0"/>
              <a:t>cost-ba</a:t>
            </a:r>
            <a:r>
              <a:rPr lang="hu-HU" dirty="0" smtClean="0"/>
              <a:t>? Érvek és ellenérvek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951720" y="1023117"/>
            <a:ext cx="2769663" cy="1558779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Ilyen drága?? …</a:t>
            </a:r>
          </a:p>
          <a:p>
            <a:pPr algn="ctr"/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Nincs szükségem ilyen termékekre</a:t>
            </a:r>
          </a:p>
          <a:p>
            <a:pPr algn="ctr"/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Túl drága, nem fér bele</a:t>
            </a:r>
          </a:p>
          <a:p>
            <a:pPr algn="ctr"/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A felettesem nem engedi használni. Egyébként sincs időm ilyenekkel foglalkozni</a:t>
            </a:r>
            <a:r>
              <a:rPr lang="hu-HU" sz="16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.</a:t>
            </a:r>
            <a:endParaRPr lang="en-GB" sz="1600" dirty="0" err="1" smtClean="0">
              <a:solidFill>
                <a:prstClr val="white"/>
              </a:solidFill>
              <a:latin typeface="DINPro-Regular" panose="02000503030000020004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0090" y="1023117"/>
            <a:ext cx="4173055" cy="1558779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Vegyünk egy példát:</a:t>
            </a:r>
          </a:p>
          <a:p>
            <a:pPr algn="ctr"/>
            <a:endParaRPr lang="hu-HU" sz="1600" dirty="0">
              <a:solidFill>
                <a:prstClr val="white"/>
              </a:solidFill>
              <a:latin typeface="DINPro-Regular" panose="02000503030000020004" pitchFamily="2" charset="0"/>
            </a:endParaRPr>
          </a:p>
          <a:p>
            <a:pPr algn="ctr"/>
            <a:r>
              <a:rPr lang="hu-HU" sz="16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Knorr Barnamártás alap</a:t>
            </a:r>
            <a:endParaRPr lang="en-GB" sz="1600" dirty="0" err="1" smtClean="0">
              <a:solidFill>
                <a:prstClr val="white"/>
              </a:solidFill>
              <a:latin typeface="DINPro-Regular" panose="02000503030000020004" pitchFamily="2" charset="0"/>
            </a:endParaRPr>
          </a:p>
        </p:txBody>
      </p:sp>
      <p:pic>
        <p:nvPicPr>
          <p:cNvPr id="120834" name="Picture 2" descr="Képtalálat a következőre: „CHEF THINKING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383" y="186143"/>
            <a:ext cx="1286294" cy="222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:\Food_2\BF\Catering\termekfotok\Darwin szoszok\Barna_Matras_1101710_H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596" y="2593942"/>
            <a:ext cx="1648360" cy="222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207709"/>
              </p:ext>
            </p:extLst>
          </p:nvPr>
        </p:nvGraphicFramePr>
        <p:xfrm>
          <a:off x="380090" y="2726179"/>
          <a:ext cx="542682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411"/>
                <a:gridCol w="2713411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hu-HU" dirty="0" smtClean="0"/>
                        <a:t>Knorr Barnamártás alap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Listaár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7530 Ft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Kiszerelés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 kg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Szavatossági idő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18 hónap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710399" y="613200"/>
            <a:ext cx="8298663" cy="369332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b="1" i="0" kern="1200">
                <a:solidFill>
                  <a:schemeClr val="accent1"/>
                </a:solidFill>
                <a:latin typeface="+mj-lt"/>
                <a:ea typeface="+mn-ea"/>
                <a:cs typeface="DINPro-Light"/>
                <a:sym typeface="DINPro-Regular" panose="02000503030000020004" pitchFamily="2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DINPro-Regular" panose="02000503030000020004" pitchFamily="2" charset="0"/>
                <a:sym typeface="DINPro-Regular" panose="02000503030000020004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DINPro-Regular" panose="02000503030000020004" pitchFamily="2" charset="0"/>
                <a:sym typeface="DINPro-Regular" panose="02000503030000020004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DINPro-Regular" panose="02000503030000020004" pitchFamily="2" charset="0"/>
                <a:sym typeface="DINPro-Regular" panose="02000503030000020004" pitchFamily="2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DINPro-Regular" panose="02000503030000020004" pitchFamily="2" charset="0"/>
                <a:sym typeface="DINPro-Regular" panose="02000503030000020004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mtClean="0"/>
              <a:t>Mi fér bele a food cost-ba? Érvek és ellenérvek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48731"/>
              </p:ext>
            </p:extLst>
          </p:nvPr>
        </p:nvGraphicFramePr>
        <p:xfrm>
          <a:off x="0" y="1076489"/>
          <a:ext cx="4080781" cy="3993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308"/>
                <a:gridCol w="1335435"/>
                <a:gridCol w="683052"/>
                <a:gridCol w="397986"/>
              </a:tblGrid>
              <a:tr h="44907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Barna</a:t>
                      </a:r>
                      <a:r>
                        <a:rPr lang="hu-HU" sz="14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mártás alap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hagyományosan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Név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Bruttó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mennyiség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(g)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Alapanyag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ár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bruttó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víz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Zsír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Marhacsont</a:t>
                      </a:r>
                      <a:r>
                        <a:rPr lang="hu-HU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v.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borjú csont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260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Zöldségek (répa, gyökér, zeller)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Liszt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19,5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Fokhagyma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Gombaszár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Vörösbor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vöröshagyma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cukor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paradicsompüré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32,4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só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Bors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babérlevél, kakukkfű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3300"/>
                          </a:solidFill>
                          <a:latin typeface="Calibri"/>
                        </a:rPr>
                        <a:t>10 </a:t>
                      </a:r>
                      <a:r>
                        <a:rPr lang="en-US" sz="1200" b="1" i="0" u="none" strike="noStrike" dirty="0" err="1">
                          <a:solidFill>
                            <a:srgbClr val="FF3300"/>
                          </a:solidFill>
                          <a:latin typeface="Calibri"/>
                        </a:rPr>
                        <a:t>adag</a:t>
                      </a:r>
                      <a:r>
                        <a:rPr lang="en-US" sz="1200" b="1" i="0" u="none" strike="noStrike" dirty="0">
                          <a:solidFill>
                            <a:srgbClr val="FF33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FF3300"/>
                          </a:solidFill>
                          <a:latin typeface="Calibri"/>
                        </a:rPr>
                        <a:t>(</a:t>
                      </a:r>
                      <a:r>
                        <a:rPr lang="hu-HU" sz="1200" b="1" i="0" u="none" strike="noStrike" dirty="0" smtClean="0">
                          <a:solidFill>
                            <a:srgbClr val="FF3300"/>
                          </a:solidFill>
                          <a:latin typeface="Calibri"/>
                        </a:rPr>
                        <a:t>1</a:t>
                      </a:r>
                      <a:r>
                        <a:rPr lang="en-US" sz="1200" b="1" i="0" u="none" strike="noStrike" dirty="0" smtClean="0">
                          <a:solidFill>
                            <a:srgbClr val="FF33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FF3300"/>
                          </a:solidFill>
                          <a:latin typeface="Calibri"/>
                        </a:rPr>
                        <a:t>dl/</a:t>
                      </a:r>
                      <a:r>
                        <a:rPr lang="en-US" sz="1200" b="1" i="0" u="none" strike="noStrike" dirty="0" err="1">
                          <a:solidFill>
                            <a:srgbClr val="FF3300"/>
                          </a:solidFill>
                          <a:latin typeface="Calibri"/>
                        </a:rPr>
                        <a:t>adag</a:t>
                      </a:r>
                      <a:r>
                        <a:rPr lang="en-US" sz="1200" b="1" i="0" u="none" strike="noStrike" dirty="0">
                          <a:solidFill>
                            <a:srgbClr val="FF33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FF3300"/>
                          </a:solidFill>
                          <a:latin typeface="Calibri"/>
                        </a:rPr>
                        <a:t>2960,6</a:t>
                      </a:r>
                      <a:endParaRPr lang="en-US" sz="1200" b="1" i="0" u="none" strike="noStrike" dirty="0">
                        <a:solidFill>
                          <a:srgbClr val="FF33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FF3300"/>
                          </a:solidFill>
                          <a:latin typeface="Calibri"/>
                        </a:rPr>
                        <a:t>773,65</a:t>
                      </a:r>
                      <a:endParaRPr lang="en-US" sz="1200" b="1" i="0" u="none" strike="noStrike" dirty="0">
                        <a:solidFill>
                          <a:srgbClr val="FF33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2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adag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dl/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adag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77,36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673679"/>
              </p:ext>
            </p:extLst>
          </p:nvPr>
        </p:nvGraphicFramePr>
        <p:xfrm>
          <a:off x="4540757" y="3453929"/>
          <a:ext cx="4080781" cy="1616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308"/>
                <a:gridCol w="1335435"/>
                <a:gridCol w="683052"/>
                <a:gridCol w="397986"/>
              </a:tblGrid>
              <a:tr h="44907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Knorr Barna</a:t>
                      </a:r>
                      <a:r>
                        <a:rPr lang="hu-HU" sz="14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mártás alappal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Név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Bruttó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mennyiség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(g)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Alapanyag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ár</a:t>
                      </a:r>
                      <a:r>
                        <a:rPr lang="hu-HU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bruttó</a:t>
                      </a: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víz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KNORR Barna mártás</a:t>
                      </a:r>
                      <a:r>
                        <a:rPr lang="hu-HU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alap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444,15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074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FF3300"/>
                          </a:solidFill>
                          <a:latin typeface="Calibri"/>
                        </a:rPr>
                        <a:t>10 adag (1</a:t>
                      </a:r>
                      <a:r>
                        <a:rPr lang="hu-HU" sz="1200" b="1" i="0" u="none" strike="noStrike" baseline="0" dirty="0" smtClean="0">
                          <a:solidFill>
                            <a:srgbClr val="FF3300"/>
                          </a:solidFill>
                          <a:latin typeface="Calibri"/>
                        </a:rPr>
                        <a:t> dl/adag)</a:t>
                      </a:r>
                      <a:endParaRPr lang="en-US" sz="1200" b="1" i="0" u="none" strike="noStrike" dirty="0">
                        <a:solidFill>
                          <a:srgbClr val="FF33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FF3300"/>
                          </a:solidFill>
                          <a:latin typeface="Calibri"/>
                        </a:rPr>
                        <a:t>1100</a:t>
                      </a:r>
                      <a:endParaRPr lang="en-US" sz="1200" b="1" i="0" u="none" strike="noStrike" dirty="0">
                        <a:solidFill>
                          <a:srgbClr val="FF33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FF3300"/>
                          </a:solidFill>
                          <a:latin typeface="Calibri"/>
                        </a:rPr>
                        <a:t>444,15</a:t>
                      </a:r>
                      <a:endParaRPr lang="en-US" sz="1200" b="1" i="0" u="none" strike="noStrike" dirty="0">
                        <a:solidFill>
                          <a:srgbClr val="FF33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260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2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adag</a:t>
                      </a: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dl/</a:t>
                      </a:r>
                      <a:r>
                        <a:rPr lang="en-US" sz="1200" b="1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adag</a:t>
                      </a: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hu-HU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hu-HU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44,41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hu-HU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43</a:t>
                      </a: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5163967"/>
            <a:ext cx="9144000" cy="1694033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400" b="1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MILYEN EGYÉB KÖLTSÉGEKKEL NEM SZÁMOLTUNK MÉG?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MUNKAIDŐ ( 8-16 ÓRA VS. 1 ÓRA /AKÁR 10 PERC/ )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REZSI KÖLTSÉGEK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FRISS ALAPANYAGOK RAKTÁROZÁSI KÖLTSÉGE / HŰTŐ KAPACITÁS &gt; AKÁR 1 ADAG IS </a:t>
            </a:r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ELKÉSZÍTHETŐ</a:t>
            </a:r>
            <a:endParaRPr lang="hu-HU" sz="1400" dirty="0" smtClean="0">
              <a:solidFill>
                <a:prstClr val="white"/>
              </a:solidFill>
              <a:latin typeface="DINPro-Regular" panose="02000503030000020004" pitchFamily="2" charset="0"/>
            </a:endParaRPr>
          </a:p>
          <a:p>
            <a:pPr algn="ctr"/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… ÉS A LEGFONTOSABB:</a:t>
            </a:r>
          </a:p>
          <a:p>
            <a:pPr algn="ctr"/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MINDEN SZAKÁCSOM ELÉG KÉPZETT AHHOZ, HOGY MINDIG A TÖKÉLETES VÉGEREDMÉNYT </a:t>
            </a:r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BIZTOSÍTSA??</a:t>
            </a:r>
            <a:endParaRPr lang="hu-HU" sz="1400" dirty="0" smtClean="0">
              <a:solidFill>
                <a:prstClr val="white"/>
              </a:solidFill>
              <a:latin typeface="DINPro-Regular" panose="02000503030000020004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GB" sz="1600" dirty="0" err="1" smtClean="0">
              <a:solidFill>
                <a:prstClr val="white"/>
              </a:solidFill>
              <a:latin typeface="DINPro-Regular" panose="0200050303000002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40757" y="1701847"/>
            <a:ext cx="4173055" cy="1558779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77 Ft &gt; 44 Ft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43% megtakarítás csak az alapanyagokon</a:t>
            </a:r>
            <a:endParaRPr lang="en-GB" sz="1600" dirty="0" err="1" smtClean="0">
              <a:solidFill>
                <a:prstClr val="white"/>
              </a:solidFill>
              <a:latin typeface="DINPro-Regular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6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Desszertek hatékonysága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951720" y="1023117"/>
            <a:ext cx="2769663" cy="1558779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Külsős helyről rendeljük a desszerteket… nincs időnk foglalkozni vele</a:t>
            </a:r>
          </a:p>
          <a:p>
            <a:pPr algn="ctr"/>
            <a:r>
              <a:rPr lang="hu-HU" sz="14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Nincs cukrászunk</a:t>
            </a:r>
            <a:endParaRPr lang="en-GB" sz="1600" dirty="0" err="1" smtClean="0">
              <a:solidFill>
                <a:prstClr val="white"/>
              </a:solidFill>
              <a:latin typeface="DINPro-Regular" panose="02000503030000020004" pitchFamily="2" charset="0"/>
            </a:endParaRPr>
          </a:p>
        </p:txBody>
      </p:sp>
      <p:pic>
        <p:nvPicPr>
          <p:cNvPr id="6" name="Picture 2" descr="Képtalálat a következőre: „CHEF THINKING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383" y="186143"/>
            <a:ext cx="1286294" cy="222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720" y="2606247"/>
            <a:ext cx="2769663" cy="25710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3829" y="1047469"/>
            <a:ext cx="3533234" cy="153442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Biztos, hogy jobban megéri külsős helyről beszerezni?</a:t>
            </a:r>
          </a:p>
          <a:p>
            <a:pPr algn="ctr"/>
            <a:r>
              <a:rPr lang="hu-HU" sz="16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Nézzük a számokat:</a:t>
            </a:r>
            <a:endParaRPr lang="en-GB" sz="1600" dirty="0" err="1" smtClean="0">
              <a:solidFill>
                <a:prstClr val="white"/>
              </a:solidFill>
              <a:latin typeface="DINPro-Regular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9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Megfelelő infrastruktúra áll rendelkezésre?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7517" y="1405167"/>
            <a:ext cx="4934932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Unilever </a:t>
            </a:r>
            <a:r>
              <a:rPr lang="hu-HU" sz="1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hu-HU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Solutions</a:t>
            </a:r>
            <a:r>
              <a:rPr lang="hu-HU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partnerek konyhai eszközeinek fejlesztését aktívan támogatja gépekkel, berendezésekkel, konyhai eszközökkel, hozzájárulva ezzel sikeres működésükhöz</a:t>
            </a:r>
            <a:r>
              <a:rPr lang="hu-H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u-HU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beruházások többnyire jelentős költségmegtakarítást hoznak, melyek akár a működési költségének csökkenését is eredményezhetik.</a:t>
            </a:r>
            <a:endParaRPr lang="en-GB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Számos partnerünknél </a:t>
            </a:r>
            <a:r>
              <a:rPr lang="hu-HU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sikerült haszonkölcsön szerződést kötnünk. Ennek keretein belül különböző nagykonyhai gépesítés valósult meg olyan konyhákon ahol önerőből ezt nem tudták volna megvalósítani. </a:t>
            </a:r>
            <a:endParaRPr lang="hu-HU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u-HU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Termelő eszközt előre megkapnak a cégek ahhoz, hogy profitot termeljenek. &gt; előzetes beruházást nem igényel</a:t>
            </a:r>
            <a:endParaRPr lang="en-GB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1434" y="2828041"/>
            <a:ext cx="3082566" cy="1640264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 sz="1400" dirty="0" smtClean="0">
              <a:latin typeface="DINPro-Regular" panose="02000503030000020004" pitchFamily="2" charset="0"/>
            </a:endParaRPr>
          </a:p>
          <a:p>
            <a:pPr algn="ctr"/>
            <a:r>
              <a:rPr lang="hu-HU" sz="1400" dirty="0" smtClean="0">
                <a:latin typeface="DINPro-Regular" panose="02000503030000020004" pitchFamily="2" charset="0"/>
              </a:rPr>
              <a:t>Közel 200 nagykonyhán valósult már meg sikeres gépesítés</a:t>
            </a:r>
            <a:endParaRPr lang="en-GB" sz="1400" dirty="0" err="1" smtClean="0">
              <a:latin typeface="DINPro-Regular" panose="0200050303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434" y="932357"/>
            <a:ext cx="3101419" cy="189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5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Mi a leggyakoribb eszköz, amit a cégek választanak?</a:t>
            </a:r>
            <a:endParaRPr lang="en-GB" dirty="0"/>
          </a:p>
        </p:txBody>
      </p:sp>
      <p:pic>
        <p:nvPicPr>
          <p:cNvPr id="6" name="Picture 8" descr="SCC 2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1" y="732553"/>
            <a:ext cx="1526556" cy="22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693" y="952107"/>
            <a:ext cx="3695307" cy="3065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692" y="4018016"/>
            <a:ext cx="3695307" cy="2059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83" y="2896212"/>
            <a:ext cx="5243908" cy="3896907"/>
          </a:xfrm>
          <a:prstGeom prst="rect">
            <a:avLst/>
          </a:prstGeom>
        </p:spPr>
      </p:pic>
      <p:pic>
        <p:nvPicPr>
          <p:cNvPr id="11" name="Picture 6" descr="Rama Combi Prof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46" y="878226"/>
            <a:ext cx="1154112" cy="196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901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Rama Combi vs. Bő zsiradékban sütés - csirkemell esetén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21670" y="1330891"/>
          <a:ext cx="4064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Sülési veszteség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Rama Combi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-94%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274188" y="1321464"/>
          <a:ext cx="486981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4906"/>
                <a:gridCol w="2434906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Felhasznált zsiradék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Rama Combi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-89%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21670" y="2452110"/>
          <a:ext cx="4064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Sülés</a:t>
                      </a:r>
                      <a:r>
                        <a:rPr lang="hu-HU" baseline="0" dirty="0" smtClean="0"/>
                        <a:t> során felvett zsiradék mennyisége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Rama Combi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-46%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257074" y="2428743"/>
          <a:ext cx="4886926" cy="1288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811"/>
                <a:gridCol w="2432115"/>
              </a:tblGrid>
              <a:tr h="9177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Elkészült étel zsírtartalma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Rama Combi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-41%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7998" y="797866"/>
            <a:ext cx="8298663" cy="369332"/>
          </a:xfrm>
        </p:spPr>
        <p:txBody>
          <a:bodyPr/>
          <a:lstStyle/>
          <a:p>
            <a:r>
              <a:rPr lang="hu-HU" dirty="0" smtClean="0"/>
              <a:t>KÜLSŐS LABOR ÁLTAL MÉRT ADATOK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355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7999" y="224118"/>
            <a:ext cx="8298663" cy="606014"/>
          </a:xfrm>
        </p:spPr>
        <p:txBody>
          <a:bodyPr>
            <a:noAutofit/>
          </a:bodyPr>
          <a:lstStyle/>
          <a:p>
            <a:r>
              <a:rPr lang="hu-HU" sz="3200" dirty="0" smtClean="0"/>
              <a:t>Rama Combi Profi – Megéri?</a:t>
            </a:r>
            <a:endParaRPr lang="en-GB" sz="3200" dirty="0"/>
          </a:p>
        </p:txBody>
      </p:sp>
      <p:sp>
        <p:nvSpPr>
          <p:cNvPr id="15" name="Rectangle 14"/>
          <p:cNvSpPr/>
          <p:nvPr/>
        </p:nvSpPr>
        <p:spPr>
          <a:xfrm>
            <a:off x="557999" y="1010679"/>
            <a:ext cx="960836" cy="754081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hu-HU" sz="1200" dirty="0" smtClean="0">
                <a:solidFill>
                  <a:prstClr val="white"/>
                </a:solidFill>
                <a:latin typeface="DINPro-Regular" panose="02000503030000020004" pitchFamily="2" charset="0"/>
              </a:rPr>
              <a:t>Kalkulátor</a:t>
            </a:r>
            <a:endParaRPr lang="en-GB" sz="1200" dirty="0" err="1" smtClean="0">
              <a:solidFill>
                <a:prstClr val="white"/>
              </a:solidFill>
              <a:latin typeface="DINPro-Regular" panose="0200050303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5872"/>
            <a:ext cx="9197465" cy="378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UFS Template">
  <a:themeElements>
    <a:clrScheme name="UFS SR Theme">
      <a:dk1>
        <a:sysClr val="windowText" lastClr="000000"/>
      </a:dk1>
      <a:lt1>
        <a:sysClr val="window" lastClr="FFFFFF"/>
      </a:lt1>
      <a:dk2>
        <a:srgbClr val="460812"/>
      </a:dk2>
      <a:lt2>
        <a:srgbClr val="FAF0E6"/>
      </a:lt2>
      <a:accent1>
        <a:srgbClr val="E45212"/>
      </a:accent1>
      <a:accent2>
        <a:srgbClr val="8F0E1B"/>
      </a:accent2>
      <a:accent3>
        <a:srgbClr val="460812"/>
      </a:accent3>
      <a:accent4>
        <a:srgbClr val="F5C28F"/>
      </a:accent4>
      <a:accent5>
        <a:srgbClr val="FCE2CD"/>
      </a:accent5>
      <a:accent6>
        <a:srgbClr val="007DAE"/>
      </a:accent6>
      <a:hlink>
        <a:srgbClr val="460812"/>
      </a:hlink>
      <a:folHlink>
        <a:srgbClr val="8F0E1B"/>
      </a:folHlink>
    </a:clrScheme>
    <a:fontScheme name="Aangepast 5">
      <a:majorFont>
        <a:latin typeface="Unilever DIN Offc Pro"/>
        <a:ea typeface=""/>
        <a:cs typeface=""/>
      </a:majorFont>
      <a:minorFont>
        <a:latin typeface="Unilever DIN Offc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lIns="0" tIns="0" rIns="0" bIns="0" rtlCol="0" anchor="ctr"/>
      <a:lstStyle>
        <a:defPPr algn="ctr">
          <a:defRPr sz="1600" dirty="0" err="1" smtClean="0">
            <a:latin typeface="DINPro-Regular" panose="02000503030000020004" pitchFamily="2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 anchor="t" anchorCtr="0">
        <a:spAutoFit/>
      </a:bodyPr>
      <a:lstStyle>
        <a:defPPr rtl="0">
          <a:lnSpc>
            <a:spcPct val="90000"/>
          </a:lnSpc>
          <a:spcBef>
            <a:spcPts val="0"/>
          </a:spcBef>
          <a:spcAft>
            <a:spcPts val="0"/>
          </a:spcAft>
          <a:defRPr sz="1600" dirty="0" err="1">
            <a:solidFill>
              <a:schemeClr val="accent3"/>
            </a:solidFill>
            <a:latin typeface="DINPro-Regular" panose="02000503030000020004" pitchFamily="2" charset="0"/>
            <a:cs typeface="DINPro-Regular" panose="02000503030000020004" pitchFamily="2" charset="0"/>
            <a:sym typeface="DINPro-Regular" panose="0200050303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F00693CD-8415-4022-ACD2-762C1198F9E8}" vid="{D3745070-9F3C-49F3-9AF3-45E98CFD2329}"/>
    </a:ext>
  </a:extLst>
</a:theme>
</file>

<file path=ppt/theme/theme2.xml><?xml version="1.0" encoding="utf-8"?>
<a:theme xmlns:a="http://schemas.openxmlformats.org/drawingml/2006/main" name="6_UFS Template">
  <a:themeElements>
    <a:clrScheme name="UFS SR Theme">
      <a:dk1>
        <a:sysClr val="windowText" lastClr="000000"/>
      </a:dk1>
      <a:lt1>
        <a:sysClr val="window" lastClr="FFFFFF"/>
      </a:lt1>
      <a:dk2>
        <a:srgbClr val="460812"/>
      </a:dk2>
      <a:lt2>
        <a:srgbClr val="FAF0E6"/>
      </a:lt2>
      <a:accent1>
        <a:srgbClr val="E45212"/>
      </a:accent1>
      <a:accent2>
        <a:srgbClr val="8F0E1B"/>
      </a:accent2>
      <a:accent3>
        <a:srgbClr val="460812"/>
      </a:accent3>
      <a:accent4>
        <a:srgbClr val="F5C28F"/>
      </a:accent4>
      <a:accent5>
        <a:srgbClr val="FCE2CD"/>
      </a:accent5>
      <a:accent6>
        <a:srgbClr val="007DAE"/>
      </a:accent6>
      <a:hlink>
        <a:srgbClr val="460812"/>
      </a:hlink>
      <a:folHlink>
        <a:srgbClr val="8F0E1B"/>
      </a:folHlink>
    </a:clrScheme>
    <a:fontScheme name="Aangepast 5">
      <a:majorFont>
        <a:latin typeface="Unilever DIN Offc Pro"/>
        <a:ea typeface=""/>
        <a:cs typeface=""/>
      </a:majorFont>
      <a:minorFont>
        <a:latin typeface="Unilever DIN Offc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lIns="0" tIns="0" rIns="0" bIns="0" rtlCol="0" anchor="ctr"/>
      <a:lstStyle>
        <a:defPPr algn="ctr">
          <a:defRPr sz="1600" dirty="0" err="1" smtClean="0">
            <a:latin typeface="DINPro-Regular" panose="02000503030000020004" pitchFamily="2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 anchor="t" anchorCtr="0">
        <a:spAutoFit/>
      </a:bodyPr>
      <a:lstStyle>
        <a:defPPr rtl="0">
          <a:lnSpc>
            <a:spcPct val="90000"/>
          </a:lnSpc>
          <a:spcBef>
            <a:spcPts val="0"/>
          </a:spcBef>
          <a:spcAft>
            <a:spcPts val="0"/>
          </a:spcAft>
          <a:defRPr sz="1600" dirty="0" err="1">
            <a:solidFill>
              <a:schemeClr val="accent3"/>
            </a:solidFill>
            <a:latin typeface="DINPro-Regular" panose="02000503030000020004" pitchFamily="2" charset="0"/>
            <a:cs typeface="DINPro-Regular" panose="02000503030000020004" pitchFamily="2" charset="0"/>
            <a:sym typeface="DINPro-Regular" panose="0200050303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F00693CD-8415-4022-ACD2-762C1198F9E8}" vid="{D3745070-9F3C-49F3-9AF3-45E98CFD2329}"/>
    </a:ext>
  </a:extLst>
</a:theme>
</file>

<file path=ppt/theme/theme3.xml><?xml version="1.0" encoding="utf-8"?>
<a:theme xmlns:a="http://schemas.openxmlformats.org/drawingml/2006/main" name="UFS Template">
  <a:themeElements>
    <a:clrScheme name="UFS SR Theme">
      <a:dk1>
        <a:sysClr val="windowText" lastClr="000000"/>
      </a:dk1>
      <a:lt1>
        <a:sysClr val="window" lastClr="FFFFFF"/>
      </a:lt1>
      <a:dk2>
        <a:srgbClr val="460812"/>
      </a:dk2>
      <a:lt2>
        <a:srgbClr val="FAF0E6"/>
      </a:lt2>
      <a:accent1>
        <a:srgbClr val="E45212"/>
      </a:accent1>
      <a:accent2>
        <a:srgbClr val="8F0E1B"/>
      </a:accent2>
      <a:accent3>
        <a:srgbClr val="460812"/>
      </a:accent3>
      <a:accent4>
        <a:srgbClr val="F5C28F"/>
      </a:accent4>
      <a:accent5>
        <a:srgbClr val="FCE2CD"/>
      </a:accent5>
      <a:accent6>
        <a:srgbClr val="007DAE"/>
      </a:accent6>
      <a:hlink>
        <a:srgbClr val="460812"/>
      </a:hlink>
      <a:folHlink>
        <a:srgbClr val="8F0E1B"/>
      </a:folHlink>
    </a:clrScheme>
    <a:fontScheme name="Aangepast 5">
      <a:majorFont>
        <a:latin typeface="Unilever DIN Offc Pro"/>
        <a:ea typeface=""/>
        <a:cs typeface=""/>
      </a:majorFont>
      <a:minorFont>
        <a:latin typeface="Unilever DIN Offc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lIns="0" tIns="0" rIns="0" bIns="0" rtlCol="0" anchor="ctr"/>
      <a:lstStyle>
        <a:defPPr algn="ctr">
          <a:defRPr sz="1600" dirty="0" err="1" smtClean="0">
            <a:latin typeface="DINPro-Regular" panose="02000503030000020004" pitchFamily="2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 anchor="t" anchorCtr="0">
        <a:spAutoFit/>
      </a:bodyPr>
      <a:lstStyle>
        <a:defPPr rtl="0">
          <a:lnSpc>
            <a:spcPct val="90000"/>
          </a:lnSpc>
          <a:spcBef>
            <a:spcPts val="0"/>
          </a:spcBef>
          <a:spcAft>
            <a:spcPts val="0"/>
          </a:spcAft>
          <a:defRPr sz="1600" dirty="0" err="1">
            <a:solidFill>
              <a:schemeClr val="accent3"/>
            </a:solidFill>
            <a:latin typeface="DINPro-Regular" panose="02000503030000020004" pitchFamily="2" charset="0"/>
            <a:cs typeface="DINPro-Regular" panose="02000503030000020004" pitchFamily="2" charset="0"/>
            <a:sym typeface="DINPro-Regular" panose="0200050303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F00693CD-8415-4022-ACD2-762C1198F9E8}" vid="{D3745070-9F3C-49F3-9AF3-45E98CFD2329}"/>
    </a:ext>
  </a:extLst>
</a:theme>
</file>

<file path=ppt/theme/theme4.xml><?xml version="1.0" encoding="utf-8"?>
<a:theme xmlns:a="http://schemas.openxmlformats.org/drawingml/2006/main" name="2_UFS Template">
  <a:themeElements>
    <a:clrScheme name="UFS SR Theme">
      <a:dk1>
        <a:sysClr val="windowText" lastClr="000000"/>
      </a:dk1>
      <a:lt1>
        <a:sysClr val="window" lastClr="FFFFFF"/>
      </a:lt1>
      <a:dk2>
        <a:srgbClr val="460812"/>
      </a:dk2>
      <a:lt2>
        <a:srgbClr val="FAF0E6"/>
      </a:lt2>
      <a:accent1>
        <a:srgbClr val="E45212"/>
      </a:accent1>
      <a:accent2>
        <a:srgbClr val="8F0E1B"/>
      </a:accent2>
      <a:accent3>
        <a:srgbClr val="460812"/>
      </a:accent3>
      <a:accent4>
        <a:srgbClr val="F5C28F"/>
      </a:accent4>
      <a:accent5>
        <a:srgbClr val="FCE2CD"/>
      </a:accent5>
      <a:accent6>
        <a:srgbClr val="007DAE"/>
      </a:accent6>
      <a:hlink>
        <a:srgbClr val="460812"/>
      </a:hlink>
      <a:folHlink>
        <a:srgbClr val="8F0E1B"/>
      </a:folHlink>
    </a:clrScheme>
    <a:fontScheme name="Aangepast 5">
      <a:majorFont>
        <a:latin typeface="Unilever DIN Offc Pro"/>
        <a:ea typeface=""/>
        <a:cs typeface=""/>
      </a:majorFont>
      <a:minorFont>
        <a:latin typeface="Unilever DIN Offc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lIns="0" tIns="0" rIns="0" bIns="0" rtlCol="0" anchor="ctr"/>
      <a:lstStyle>
        <a:defPPr algn="ctr">
          <a:defRPr sz="1600" dirty="0" err="1" smtClean="0">
            <a:latin typeface="DINPro-Regular" panose="02000503030000020004" pitchFamily="2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 anchor="t" anchorCtr="0">
        <a:spAutoFit/>
      </a:bodyPr>
      <a:lstStyle>
        <a:defPPr rtl="0">
          <a:lnSpc>
            <a:spcPct val="90000"/>
          </a:lnSpc>
          <a:spcBef>
            <a:spcPts val="0"/>
          </a:spcBef>
          <a:spcAft>
            <a:spcPts val="0"/>
          </a:spcAft>
          <a:defRPr sz="1600" dirty="0" err="1">
            <a:solidFill>
              <a:schemeClr val="accent3"/>
            </a:solidFill>
            <a:latin typeface="DINPro-Regular" panose="02000503030000020004" pitchFamily="2" charset="0"/>
            <a:cs typeface="DINPro-Regular" panose="02000503030000020004" pitchFamily="2" charset="0"/>
            <a:sym typeface="DINPro-Regular" panose="0200050303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F00693CD-8415-4022-ACD2-762C1198F9E8}" vid="{D3745070-9F3C-49F3-9AF3-45E98CFD2329}"/>
    </a:ext>
  </a:extLst>
</a:theme>
</file>

<file path=ppt/theme/theme5.xml><?xml version="1.0" encoding="utf-8"?>
<a:theme xmlns:a="http://schemas.openxmlformats.org/drawingml/2006/main" name="3_UFS Template">
  <a:themeElements>
    <a:clrScheme name="UFS SR Theme">
      <a:dk1>
        <a:sysClr val="windowText" lastClr="000000"/>
      </a:dk1>
      <a:lt1>
        <a:sysClr val="window" lastClr="FFFFFF"/>
      </a:lt1>
      <a:dk2>
        <a:srgbClr val="460812"/>
      </a:dk2>
      <a:lt2>
        <a:srgbClr val="FAF0E6"/>
      </a:lt2>
      <a:accent1>
        <a:srgbClr val="E45212"/>
      </a:accent1>
      <a:accent2>
        <a:srgbClr val="8F0E1B"/>
      </a:accent2>
      <a:accent3>
        <a:srgbClr val="460812"/>
      </a:accent3>
      <a:accent4>
        <a:srgbClr val="F5C28F"/>
      </a:accent4>
      <a:accent5>
        <a:srgbClr val="FCE2CD"/>
      </a:accent5>
      <a:accent6>
        <a:srgbClr val="007DAE"/>
      </a:accent6>
      <a:hlink>
        <a:srgbClr val="460812"/>
      </a:hlink>
      <a:folHlink>
        <a:srgbClr val="8F0E1B"/>
      </a:folHlink>
    </a:clrScheme>
    <a:fontScheme name="Aangepast 5">
      <a:majorFont>
        <a:latin typeface="Unilever DIN Offc Pro"/>
        <a:ea typeface=""/>
        <a:cs typeface=""/>
      </a:majorFont>
      <a:minorFont>
        <a:latin typeface="Unilever DIN Offc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lIns="0" tIns="0" rIns="0" bIns="0" rtlCol="0" anchor="ctr"/>
      <a:lstStyle>
        <a:defPPr algn="ctr">
          <a:defRPr sz="1600" dirty="0" err="1" smtClean="0">
            <a:latin typeface="DINPro-Regular" panose="02000503030000020004" pitchFamily="2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 anchor="t" anchorCtr="0">
        <a:spAutoFit/>
      </a:bodyPr>
      <a:lstStyle>
        <a:defPPr rtl="0">
          <a:lnSpc>
            <a:spcPct val="90000"/>
          </a:lnSpc>
          <a:spcBef>
            <a:spcPts val="0"/>
          </a:spcBef>
          <a:spcAft>
            <a:spcPts val="0"/>
          </a:spcAft>
          <a:defRPr sz="1600" dirty="0" err="1">
            <a:solidFill>
              <a:schemeClr val="accent3"/>
            </a:solidFill>
            <a:latin typeface="DINPro-Regular" panose="02000503030000020004" pitchFamily="2" charset="0"/>
            <a:cs typeface="DINPro-Regular" panose="02000503030000020004" pitchFamily="2" charset="0"/>
            <a:sym typeface="DINPro-Regular" panose="0200050303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F00693CD-8415-4022-ACD2-762C1198F9E8}" vid="{D3745070-9F3C-49F3-9AF3-45E98CFD2329}"/>
    </a:ext>
  </a:extLst>
</a:theme>
</file>

<file path=ppt/theme/theme6.xml><?xml version="1.0" encoding="utf-8"?>
<a:theme xmlns:a="http://schemas.openxmlformats.org/drawingml/2006/main" name="5_UFS Template">
  <a:themeElements>
    <a:clrScheme name="UFS SR Theme">
      <a:dk1>
        <a:sysClr val="windowText" lastClr="000000"/>
      </a:dk1>
      <a:lt1>
        <a:sysClr val="window" lastClr="FFFFFF"/>
      </a:lt1>
      <a:dk2>
        <a:srgbClr val="460812"/>
      </a:dk2>
      <a:lt2>
        <a:srgbClr val="FAF0E6"/>
      </a:lt2>
      <a:accent1>
        <a:srgbClr val="E45212"/>
      </a:accent1>
      <a:accent2>
        <a:srgbClr val="8F0E1B"/>
      </a:accent2>
      <a:accent3>
        <a:srgbClr val="460812"/>
      </a:accent3>
      <a:accent4>
        <a:srgbClr val="F5C28F"/>
      </a:accent4>
      <a:accent5>
        <a:srgbClr val="FCE2CD"/>
      </a:accent5>
      <a:accent6>
        <a:srgbClr val="007DAE"/>
      </a:accent6>
      <a:hlink>
        <a:srgbClr val="460812"/>
      </a:hlink>
      <a:folHlink>
        <a:srgbClr val="8F0E1B"/>
      </a:folHlink>
    </a:clrScheme>
    <a:fontScheme name="Aangepast 5">
      <a:majorFont>
        <a:latin typeface="Unilever DIN Offc Pro"/>
        <a:ea typeface=""/>
        <a:cs typeface=""/>
      </a:majorFont>
      <a:minorFont>
        <a:latin typeface="Unilever DIN Offc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lIns="0" tIns="0" rIns="0" bIns="0" rtlCol="0" anchor="ctr"/>
      <a:lstStyle>
        <a:defPPr algn="ctr">
          <a:defRPr sz="1600" dirty="0" err="1" smtClean="0">
            <a:latin typeface="DINPro-Regular" panose="02000503030000020004" pitchFamily="2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 anchor="t" anchorCtr="0">
        <a:spAutoFit/>
      </a:bodyPr>
      <a:lstStyle>
        <a:defPPr rtl="0">
          <a:lnSpc>
            <a:spcPct val="90000"/>
          </a:lnSpc>
          <a:spcBef>
            <a:spcPts val="0"/>
          </a:spcBef>
          <a:spcAft>
            <a:spcPts val="0"/>
          </a:spcAft>
          <a:defRPr sz="1600" dirty="0" err="1">
            <a:solidFill>
              <a:schemeClr val="accent3"/>
            </a:solidFill>
            <a:latin typeface="DINPro-Regular" panose="02000503030000020004" pitchFamily="2" charset="0"/>
            <a:cs typeface="DINPro-Regular" panose="02000503030000020004" pitchFamily="2" charset="0"/>
            <a:sym typeface="DINPro-Regular" panose="0200050303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F00693CD-8415-4022-ACD2-762C1198F9E8}" vid="{D3745070-9F3C-49F3-9AF3-45E98CFD2329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MS339 ">
      <a:srgbClr val="00B388"/>
    </a:custClr>
    <a:custClr name="PMS326">
      <a:srgbClr val="00B2A9"/>
    </a:custClr>
    <a:custClr name="PMS3288">
      <a:srgbClr val="008264"/>
    </a:custClr>
    <a:custClr name="PMS7467">
      <a:srgbClr val="00A3AD"/>
    </a:custClr>
    <a:custClr name="PMS328">
      <a:srgbClr val="007367"/>
    </a:custClr>
    <a:custClr name="PMS7737">
      <a:srgbClr val="6BA539"/>
    </a:custClr>
    <a:custClr name="PMS368">
      <a:srgbClr val="78BE20"/>
    </a:custClr>
    <a:custClr name="PMS7484">
      <a:srgbClr val="00573F"/>
    </a:custClr>
    <a:custClr name="PMS7741">
      <a:srgbClr val="44883E"/>
    </a:custClr>
    <a:custClr name="PMS376">
      <a:srgbClr val="84BD00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8987</TotalTime>
  <Words>454</Words>
  <Application>Microsoft Office PowerPoint</Application>
  <PresentationFormat>On-screen Show (4:3)</PresentationFormat>
  <Paragraphs>140</Paragraphs>
  <Slides>10</Slides>
  <Notes>2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Arial</vt:lpstr>
      <vt:lpstr>Calibri</vt:lpstr>
      <vt:lpstr>DINPro-Bold</vt:lpstr>
      <vt:lpstr>DINPro-Light</vt:lpstr>
      <vt:lpstr>DINPro-Medium</vt:lpstr>
      <vt:lpstr>DINPro-Regular</vt:lpstr>
      <vt:lpstr>Times New Roman</vt:lpstr>
      <vt:lpstr>Unilever DIN Offc Pro</vt:lpstr>
      <vt:lpstr>Wingdings</vt:lpstr>
      <vt:lpstr>1_UFS Template</vt:lpstr>
      <vt:lpstr>6_UFS Template</vt:lpstr>
      <vt:lpstr>UFS Template</vt:lpstr>
      <vt:lpstr>2_UFS Template</vt:lpstr>
      <vt:lpstr>3_UFS Template</vt:lpstr>
      <vt:lpstr>5_UFS Template</vt:lpstr>
      <vt:lpstr>think-cell Slide</vt:lpstr>
      <vt:lpstr>Költséghatékonyság a vendéglátásban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Hatvani, Orsolya</cp:lastModifiedBy>
  <cp:revision>523</cp:revision>
  <dcterms:created xsi:type="dcterms:W3CDTF">2014-11-26T19:52:49Z</dcterms:created>
  <dcterms:modified xsi:type="dcterms:W3CDTF">2016-11-25T08:41:01Z</dcterms:modified>
</cp:coreProperties>
</file>