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E920-21C4-40B5-BD88-898F814AF38D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8C321-91E4-4D95-A879-27AECE2456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00B6-7A35-4996-8586-AF656CB6A25F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9E5F-B76C-4835-AD0C-17F9E0D0B6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8027-379C-4613-99DB-656A5EF858C5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84F6-0A8F-4A4E-8C3C-E83462A690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54FE-8BAF-44EE-8534-8889F7040F06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1C5AB-EFA1-4CF1-93D1-52396A5106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C10D-ECFC-422F-841C-1B99A493D181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1835-F838-4332-9F7F-C23D43861A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F9B5-4049-4EEE-808D-10621B1806FC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805B-0C41-4DF5-BE36-18CBEED572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B065-CE2F-4A6F-8A6C-9CD691976AC1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1068-69E9-4A2A-86A2-1ED7BFB60F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1F052-B040-497D-AD01-721ACED24181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3D34-995F-4207-BDBD-DB942A0765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969A-A0E3-4985-AE53-5FD29CB5DEB3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5485-7545-4193-A79E-F1FF0FF1F3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952E-591A-471B-A517-8133DC769EBC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7B62-C0ED-49E9-A4E6-19C264AC9B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BDEF-DC80-43AF-93F3-93F93289E12B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23885-A81B-40E7-9554-1AFBB68962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F2D64B-B875-41D0-965E-BE9601F47CC0}" type="datetimeFigureOut">
              <a:rPr lang="hu-HU"/>
              <a:pPr>
                <a:defRPr/>
              </a:pPr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2018E7-2AE0-47BD-99E3-4D6CC338D1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orbert.toth@pannonkave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r>
              <a:rPr lang="hu-HU" smtClean="0"/>
              <a:t>Legújabb kávés trendek a vendéglátásban</a:t>
            </a:r>
          </a:p>
        </p:txBody>
      </p:sp>
      <p:sp>
        <p:nvSpPr>
          <p:cNvPr id="8195" name="Alcím 2"/>
          <p:cNvSpPr>
            <a:spLocks noGrp="1"/>
          </p:cNvSpPr>
          <p:nvPr>
            <p:ph type="subTitle" idx="1"/>
          </p:nvPr>
        </p:nvSpPr>
        <p:spPr>
          <a:xfrm>
            <a:off x="1331913" y="3500438"/>
            <a:ext cx="6440487" cy="1944687"/>
          </a:xfrm>
        </p:spPr>
        <p:txBody>
          <a:bodyPr/>
          <a:lstStyle/>
          <a:p>
            <a:pPr algn="l"/>
            <a:r>
              <a:rPr lang="hu-HU" smtClean="0"/>
              <a:t>Tóth Norbert</a:t>
            </a:r>
          </a:p>
          <a:p>
            <a:pPr algn="l"/>
            <a:r>
              <a:rPr lang="hu-HU" smtClean="0"/>
              <a:t>Pannon Kávé Kft.</a:t>
            </a:r>
          </a:p>
          <a:p>
            <a:pPr algn="l"/>
            <a:r>
              <a:rPr lang="hu-HU" smtClean="0"/>
              <a:t>HORECA Területi képviselő</a:t>
            </a:r>
          </a:p>
          <a:p>
            <a:pPr algn="l"/>
            <a:r>
              <a:rPr lang="hu-HU" smtClean="0"/>
              <a:t>Barista trainer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Elavuló kávézási szokások</a:t>
            </a:r>
          </a:p>
          <a:p>
            <a:r>
              <a:rPr lang="hu-HU" smtClean="0"/>
              <a:t>Egyre kevesebbet fogyasztunk otthon</a:t>
            </a:r>
          </a:p>
          <a:p>
            <a:r>
              <a:rPr lang="hu-HU" smtClean="0"/>
              <a:t>Egyre magasabb jövedelmek</a:t>
            </a:r>
          </a:p>
          <a:p>
            <a:r>
              <a:rPr lang="hu-HU" smtClean="0"/>
              <a:t>Egyre bátrabban költünk</a:t>
            </a:r>
          </a:p>
          <a:p>
            <a:r>
              <a:rPr lang="hu-HU" smtClean="0"/>
              <a:t>Elvárjuk a minőséget a pénzünkért</a:t>
            </a:r>
          </a:p>
          <a:p>
            <a:r>
              <a:rPr lang="hu-HU" smtClean="0"/>
              <a:t>A kávénak központi szerepe van a vendéglátásban</a:t>
            </a:r>
          </a:p>
        </p:txBody>
      </p:sp>
      <p:sp>
        <p:nvSpPr>
          <p:cNvPr id="921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Miért?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Koffeinbevitel, megszokás</a:t>
            </a:r>
          </a:p>
          <a:p>
            <a:r>
              <a:rPr lang="hu-HU" smtClean="0"/>
              <a:t>Presszó, trafik, kisbolt</a:t>
            </a:r>
          </a:p>
          <a:p>
            <a:r>
              <a:rPr lang="hu-HU" smtClean="0"/>
              <a:t>Egyre több vendéglátó, egyre több lehetőség a kávéfogyasztásra</a:t>
            </a:r>
          </a:p>
          <a:p>
            <a:r>
              <a:rPr lang="hu-HU" smtClean="0"/>
              <a:t>A kevésbé minőségi helyeken jól fogy a 180.- os kávé.</a:t>
            </a:r>
          </a:p>
          <a:p>
            <a:r>
              <a:rPr lang="hu-HU" smtClean="0"/>
              <a:t>A minőségi helyekre orientálódik a forgalom nagy része</a:t>
            </a:r>
          </a:p>
        </p:txBody>
      </p:sp>
      <p:sp>
        <p:nvSpPr>
          <p:cNvPr id="1024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Miért?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„Újhullám”- speciality kávézók</a:t>
            </a:r>
          </a:p>
          <a:p>
            <a:r>
              <a:rPr lang="hu-HU" smtClean="0"/>
              <a:t>Trendi</a:t>
            </a:r>
          </a:p>
          <a:p>
            <a:r>
              <a:rPr lang="hu-HU" smtClean="0"/>
              <a:t>Megismertetik a piaccal a minőséget</a:t>
            </a:r>
          </a:p>
          <a:p>
            <a:r>
              <a:rPr lang="hu-HU" smtClean="0"/>
              <a:t>„szakértő” vendégek</a:t>
            </a:r>
          </a:p>
          <a:p>
            <a:r>
              <a:rPr lang="hu-HU" smtClean="0"/>
              <a:t>Bővülő piac</a:t>
            </a:r>
          </a:p>
          <a:p>
            <a:r>
              <a:rPr lang="hu-HU" smtClean="0">
                <a:sym typeface="Wingdings" pitchFamily="2" charset="2"/>
              </a:rPr>
              <a:t>Kávéztatáshoz értők hiánya  sok jó munkalehetőség vendéglátáson belül</a:t>
            </a:r>
            <a:endParaRPr lang="hu-HU" smtClean="0"/>
          </a:p>
        </p:txBody>
      </p:sp>
      <p:sp>
        <p:nvSpPr>
          <p:cNvPr id="1126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Miért?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Magas alapanyag minőség</a:t>
            </a:r>
          </a:p>
          <a:p>
            <a:r>
              <a:rPr lang="hu-HU" smtClean="0"/>
              <a:t>Általában egy termőterület, egy farm</a:t>
            </a:r>
          </a:p>
          <a:p>
            <a:r>
              <a:rPr lang="hu-HU" smtClean="0"/>
              <a:t>Világos pörkölés</a:t>
            </a:r>
          </a:p>
          <a:p>
            <a:r>
              <a:rPr lang="hu-HU" smtClean="0"/>
              <a:t>Sokszínű ízskála, ízjegyek</a:t>
            </a:r>
          </a:p>
          <a:p>
            <a:r>
              <a:rPr lang="hu-HU" smtClean="0"/>
              <a:t>A kávészemek elültetésétől kezdve egészen a csészénkig nyomonkövethető információk a kávéról</a:t>
            </a:r>
          </a:p>
          <a:p>
            <a:r>
              <a:rPr lang="hu-HU" smtClean="0"/>
              <a:t>SZNOBIZMUS</a:t>
            </a:r>
          </a:p>
          <a:p>
            <a:endParaRPr lang="hu-HU" smtClean="0"/>
          </a:p>
        </p:txBody>
      </p:sp>
      <p:sp>
        <p:nvSpPr>
          <p:cNvPr id="1229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 az a speciality?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Emeljünk a minőségen szakértelemmel!</a:t>
            </a:r>
          </a:p>
          <a:p>
            <a:r>
              <a:rPr lang="hu-HU" smtClean="0"/>
              <a:t>A jó kávé törzsvendéget „csinál”</a:t>
            </a:r>
          </a:p>
          <a:p>
            <a:r>
              <a:rPr lang="hu-HU" smtClean="0"/>
              <a:t>Magasabb áron eladható</a:t>
            </a:r>
          </a:p>
          <a:p>
            <a:r>
              <a:rPr lang="hu-HU" smtClean="0"/>
              <a:t>Akár kisebb alapanyag költséggel</a:t>
            </a:r>
          </a:p>
          <a:p>
            <a:r>
              <a:rPr lang="hu-HU" smtClean="0"/>
              <a:t>Drága eszközökből hozzuk ki a maximumot</a:t>
            </a:r>
          </a:p>
          <a:p>
            <a:r>
              <a:rPr lang="hu-HU" smtClean="0"/>
              <a:t>Ne maradjunk le!</a:t>
            </a:r>
          </a:p>
          <a:p>
            <a:r>
              <a:rPr lang="hu-HU" smtClean="0"/>
              <a:t>Önképzés= egyre több és jobb munkalehetőségek</a:t>
            </a:r>
          </a:p>
          <a:p>
            <a:endParaRPr lang="hu-HU" smtClean="0"/>
          </a:p>
        </p:txBody>
      </p:sp>
      <p:sp>
        <p:nvSpPr>
          <p:cNvPr id="1331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Hogyan?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Barista ≠ agysebész</a:t>
            </a:r>
          </a:p>
          <a:p>
            <a:r>
              <a:rPr lang="hu-HU" smtClean="0"/>
              <a:t>Könnyen másolható (üv., tulajdonos)</a:t>
            </a:r>
          </a:p>
          <a:p>
            <a:r>
              <a:rPr lang="hu-HU" smtClean="0"/>
              <a:t>Néhány egyszerű kulcsmozzanat (őrlemény, tejhab, italok, higénia, apró finomságok) </a:t>
            </a:r>
          </a:p>
          <a:p>
            <a:r>
              <a:rPr lang="hu-HU" smtClean="0"/>
              <a:t>Ésszerű keretek között tartani az alapanyagköltségeket</a:t>
            </a:r>
          </a:p>
          <a:p>
            <a:r>
              <a:rPr lang="hu-HU" smtClean="0"/>
              <a:t>Közös az érdek!</a:t>
            </a:r>
          </a:p>
        </p:txBody>
      </p:sp>
      <p:sp>
        <p:nvSpPr>
          <p:cNvPr id="1433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Mit érdemes tenni?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750" y="5013325"/>
            <a:ext cx="8147050" cy="1112838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u-HU" dirty="0" smtClean="0"/>
              <a:t>Tóth Norbert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u-HU" dirty="0" smtClean="0"/>
              <a:t>Email: </a:t>
            </a:r>
            <a:r>
              <a:rPr lang="hu-HU" dirty="0" err="1" smtClean="0">
                <a:hlinkClick r:id="rId2"/>
              </a:rPr>
              <a:t>norbert.toth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pannonkave.hu</a:t>
            </a:r>
            <a:endParaRPr lang="hu-HU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u-HU" dirty="0" smtClean="0"/>
              <a:t>Tel.: 06306651381</a:t>
            </a:r>
            <a:endParaRPr lang="hu-HU" dirty="0"/>
          </a:p>
        </p:txBody>
      </p:sp>
      <p:sp>
        <p:nvSpPr>
          <p:cNvPr id="15363" name="Cím 1"/>
          <p:cNvSpPr>
            <a:spLocks noGrp="1"/>
          </p:cNvSpPr>
          <p:nvPr>
            <p:ph type="title"/>
          </p:nvPr>
        </p:nvSpPr>
        <p:spPr>
          <a:xfrm>
            <a:off x="468313" y="2708275"/>
            <a:ext cx="8351837" cy="1441450"/>
          </a:xfrm>
        </p:spPr>
        <p:txBody>
          <a:bodyPr/>
          <a:lstStyle/>
          <a:p>
            <a:r>
              <a:rPr lang="hu-HU" smtClean="0">
                <a:solidFill>
                  <a:schemeClr val="tx1"/>
                </a:solidFill>
              </a:rPr>
              <a:t>Köszönöm a figyelmet!</a:t>
            </a:r>
            <a:r>
              <a:rPr lang="hu-HU" smtClean="0"/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233</Words>
  <Application>Microsoft Office PowerPoint</Application>
  <PresentationFormat>Diavetítés a képernyőre (4:3 oldalarány)</PresentationFormat>
  <Paragraphs>50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Candara</vt:lpstr>
      <vt:lpstr>Arial</vt:lpstr>
      <vt:lpstr>Symbol</vt:lpstr>
      <vt:lpstr>Calibri</vt:lpstr>
      <vt:lpstr>Wingdings</vt:lpstr>
      <vt:lpstr>Hullám</vt:lpstr>
      <vt:lpstr>Legújabb kávés trendek a vendéglátásban</vt:lpstr>
      <vt:lpstr>Miért?</vt:lpstr>
      <vt:lpstr>Miért?</vt:lpstr>
      <vt:lpstr>Miért?</vt:lpstr>
      <vt:lpstr>Mi az a speciality?</vt:lpstr>
      <vt:lpstr>Hogyan?</vt:lpstr>
      <vt:lpstr>Mit érdemes tenni?</vt:lpstr>
      <vt:lpstr>Köszönöm a figyelmet!Köszönöm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Legújabb kávés trendek a vendéglátásban</dc:title>
  <dc:creator>Acer</dc:creator>
  <cp:lastModifiedBy>horvath agnes</cp:lastModifiedBy>
  <cp:revision>6</cp:revision>
  <dcterms:created xsi:type="dcterms:W3CDTF">2017-05-10T12:24:05Z</dcterms:created>
  <dcterms:modified xsi:type="dcterms:W3CDTF">2017-05-16T12:58:45Z</dcterms:modified>
</cp:coreProperties>
</file>