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Nunito" charset="-18"/>
      <p:regular r:id="rId12"/>
      <p:bold r:id="rId13"/>
      <p:italic r:id="rId14"/>
      <p:boldItalic r:id="rId15"/>
    </p:embeddedFon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Comic Sans MS" pitchFamily="66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28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u"/>
              <a:pPr lvl="0"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hu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hu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tillabus93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"/>
              <a:t>Mai koktél trendek és merre haladunk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4488050" y="4227483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" dirty="0" smtClean="0"/>
              <a:t>Csötönyi Norbert</a:t>
            </a:r>
            <a:endParaRPr lang="hu" dirty="0"/>
          </a:p>
          <a:p>
            <a:pPr lvl="0">
              <a:spcBef>
                <a:spcPts val="0"/>
              </a:spcBef>
              <a:buNone/>
            </a:pPr>
            <a:r>
              <a:rPr lang="hu" dirty="0" smtClean="0"/>
              <a:t>vezérigazgató</a:t>
            </a:r>
            <a:endParaRPr lang="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19150" y="481475"/>
            <a:ext cx="7505700" cy="4503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h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Limonádék új köntösben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h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Klasszikusok az alapjai mindennek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h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Klasszikusok újragondolva (Cosmopolitan és White Lady)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h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Merre halad a mai trend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h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Hogyan lehetne még jobban értékesíteni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h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Alternatív felhasználási módok a koktél világban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Limonádék új köntösben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Klasszikusok az alapjai mindennek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Klasszikusok újragondolva </a:t>
            </a:r>
            <a:b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(Cosmopolitan és White Lady)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hu" sz="2400" b="1">
                <a:solidFill>
                  <a:srgbClr val="000000"/>
                </a:solidFill>
              </a:rPr>
              <a:t>Merre halad a mai trend?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Hogyan lehetne még jobban értékesíteni?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Alternatív felhasználási módok a koktél világban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"/>
              <a:t>Köszönöm szépen a megtisztelő figyelmet!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" sz="1800">
                <a:latin typeface="Comic Sans MS"/>
                <a:ea typeface="Comic Sans MS"/>
                <a:cs typeface="Comic Sans MS"/>
                <a:sym typeface="Comic Sans MS"/>
              </a:rPr>
              <a:t>Bús Atilla</a:t>
            </a:r>
          </a:p>
          <a:p>
            <a:pPr lvl="0">
              <a:spcBef>
                <a:spcPts val="0"/>
              </a:spcBef>
              <a:buNone/>
            </a:pPr>
            <a:r>
              <a:rPr lang="hu" sz="1800">
                <a:latin typeface="Comic Sans MS"/>
                <a:ea typeface="Comic Sans MS"/>
                <a:cs typeface="Comic Sans MS"/>
                <a:sym typeface="Comic Sans MS"/>
              </a:rPr>
              <a:t>Tel. szám: +36209959913</a:t>
            </a:r>
          </a:p>
          <a:p>
            <a:pPr lvl="0">
              <a:spcBef>
                <a:spcPts val="0"/>
              </a:spcBef>
              <a:buNone/>
            </a:pPr>
            <a:r>
              <a:rPr lang="hu" sz="1800">
                <a:latin typeface="Comic Sans MS"/>
                <a:ea typeface="Comic Sans MS"/>
                <a:cs typeface="Comic Sans MS"/>
                <a:sym typeface="Comic Sans MS"/>
              </a:rPr>
              <a:t>email: </a:t>
            </a:r>
            <a:r>
              <a:rPr lang="hu" sz="18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atillabus93@gmail.com</a:t>
            </a:r>
          </a:p>
          <a:p>
            <a:pPr lvl="0">
              <a:spcBef>
                <a:spcPts val="0"/>
              </a:spcBef>
              <a:buNone/>
            </a:pPr>
            <a:r>
              <a:rPr lang="hu" sz="1800">
                <a:latin typeface="Comic Sans MS"/>
                <a:ea typeface="Comic Sans MS"/>
                <a:cs typeface="Comic Sans MS"/>
                <a:sym typeface="Comic Sans MS"/>
              </a:rPr>
              <a:t>Facebook: https://www.facebook.com/attila.bus2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Diavetítés a képernyőre (16:9 oldalarány)</PresentationFormat>
  <Paragraphs>26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Nunito</vt:lpstr>
      <vt:lpstr>Calibri</vt:lpstr>
      <vt:lpstr>Comic Sans MS</vt:lpstr>
      <vt:lpstr>Shift</vt:lpstr>
      <vt:lpstr>Mai koktél trendek és merre haladunk</vt:lpstr>
      <vt:lpstr>2. dia</vt:lpstr>
      <vt:lpstr>Limonádék új köntösben</vt:lpstr>
      <vt:lpstr>Klasszikusok az alapjai mindennek</vt:lpstr>
      <vt:lpstr>Klasszikusok újragondolva  (Cosmopolitan és White Lady)</vt:lpstr>
      <vt:lpstr>Merre halad a mai trend?</vt:lpstr>
      <vt:lpstr>Hogyan lehetne még jobban értékesíteni?</vt:lpstr>
      <vt:lpstr>Alternatív felhasználási módok a koktél világban</vt:lpstr>
      <vt:lpstr>Köszönöm szépen a megtisztelő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 koktél trendek és merre haladunk</dc:title>
  <cp:lastModifiedBy>grósz BALÁZS</cp:lastModifiedBy>
  <cp:revision>1</cp:revision>
  <dcterms:modified xsi:type="dcterms:W3CDTF">2017-10-18T11:57:48Z</dcterms:modified>
</cp:coreProperties>
</file>